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60"/>
  </p:notesMasterIdLst>
  <p:sldIdLst>
    <p:sldId id="400" r:id="rId2"/>
    <p:sldId id="295" r:id="rId3"/>
    <p:sldId id="262" r:id="rId4"/>
    <p:sldId id="296" r:id="rId5"/>
    <p:sldId id="397" r:id="rId6"/>
    <p:sldId id="403" r:id="rId7"/>
    <p:sldId id="402" r:id="rId8"/>
    <p:sldId id="401" r:id="rId9"/>
    <p:sldId id="301" r:id="rId10"/>
    <p:sldId id="302" r:id="rId11"/>
    <p:sldId id="308" r:id="rId12"/>
    <p:sldId id="314" r:id="rId13"/>
    <p:sldId id="398" r:id="rId14"/>
    <p:sldId id="404" r:id="rId15"/>
    <p:sldId id="439" r:id="rId16"/>
    <p:sldId id="405" r:id="rId17"/>
    <p:sldId id="406" r:id="rId18"/>
    <p:sldId id="407" r:id="rId19"/>
    <p:sldId id="408" r:id="rId20"/>
    <p:sldId id="409" r:id="rId21"/>
    <p:sldId id="410" r:id="rId22"/>
    <p:sldId id="411" r:id="rId23"/>
    <p:sldId id="412" r:id="rId24"/>
    <p:sldId id="413" r:id="rId25"/>
    <p:sldId id="414" r:id="rId26"/>
    <p:sldId id="415" r:id="rId27"/>
    <p:sldId id="416" r:id="rId28"/>
    <p:sldId id="417" r:id="rId29"/>
    <p:sldId id="418" r:id="rId30"/>
    <p:sldId id="441" r:id="rId31"/>
    <p:sldId id="447" r:id="rId32"/>
    <p:sldId id="445" r:id="rId33"/>
    <p:sldId id="448" r:id="rId34"/>
    <p:sldId id="446" r:id="rId35"/>
    <p:sldId id="442" r:id="rId36"/>
    <p:sldId id="444" r:id="rId37"/>
    <p:sldId id="419" r:id="rId38"/>
    <p:sldId id="420" r:id="rId39"/>
    <p:sldId id="421" r:id="rId40"/>
    <p:sldId id="422" r:id="rId41"/>
    <p:sldId id="423" r:id="rId42"/>
    <p:sldId id="424" r:id="rId43"/>
    <p:sldId id="425" r:id="rId44"/>
    <p:sldId id="426" r:id="rId45"/>
    <p:sldId id="427" r:id="rId46"/>
    <p:sldId id="428" r:id="rId47"/>
    <p:sldId id="440" r:id="rId48"/>
    <p:sldId id="429" r:id="rId49"/>
    <p:sldId id="430" r:id="rId50"/>
    <p:sldId id="431" r:id="rId51"/>
    <p:sldId id="432" r:id="rId52"/>
    <p:sldId id="433" r:id="rId53"/>
    <p:sldId id="434" r:id="rId54"/>
    <p:sldId id="435" r:id="rId55"/>
    <p:sldId id="436" r:id="rId56"/>
    <p:sldId id="437" r:id="rId57"/>
    <p:sldId id="438" r:id="rId58"/>
    <p:sldId id="263" r:id="rId59"/>
  </p:sldIdLst>
  <p:sldSz cx="12192000" cy="6858000"/>
  <p:notesSz cx="6858000" cy="9144000"/>
  <p:embeddedFontLst>
    <p:embeddedFont>
      <p:font typeface="함초롬돋움" panose="020B0604000101010101" pitchFamily="50" charset="-127"/>
      <p:regular r:id="rId61"/>
    </p:embeddedFont>
    <p:embeddedFont>
      <p:font typeface="맑은 고딕" panose="020B0503020000020004" pitchFamily="50" charset="-127"/>
      <p:regular r:id="rId62"/>
      <p:bold r:id="rId63"/>
    </p:embeddedFont>
    <p:embeddedFont>
      <p:font typeface="KoPubWorld돋움체 Bold" panose="020B0600000101010101" charset="-127"/>
      <p:bold r:id="rId64"/>
    </p:embeddedFont>
    <p:embeddedFont>
      <p:font typeface="HP Simplified Jpan" panose="020B0500000000000000" pitchFamily="34" charset="-128"/>
      <p:regular r:id="rId65"/>
    </p:embeddedFont>
    <p:embeddedFont>
      <p:font typeface="Yu Gothic UI Semibold" panose="020B0700000000000000" pitchFamily="34" charset="-128"/>
      <p:bold r:id="rId66"/>
    </p:embeddedFont>
    <p:embeddedFont>
      <p:font typeface="KoPubWorld돋움체 Medium" panose="020B0600000101010101" charset="-127"/>
      <p:regular r:id="rId67"/>
    </p:embeddedFont>
    <p:embeddedFont>
      <p:font typeface="Calibri" panose="020F0502020204030204" pitchFamily="34" charset="0"/>
      <p:regular r:id="rId68"/>
      <p:bold r:id="rId69"/>
      <p:italic r:id="rId70"/>
      <p:boldItalic r:id="rId7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FFFF7"/>
    <a:srgbClr val="FFFFEB"/>
    <a:srgbClr val="262626"/>
    <a:srgbClr val="FFFCE7"/>
    <a:srgbClr val="004A68"/>
    <a:srgbClr val="FF143C"/>
    <a:srgbClr val="F8F8F8"/>
    <a:srgbClr val="F4EBE2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231" autoAdjust="0"/>
    <p:restoredTop sz="96652" autoAdjust="0"/>
  </p:normalViewPr>
  <p:slideViewPr>
    <p:cSldViewPr snapToGrid="0">
      <p:cViewPr varScale="1">
        <p:scale>
          <a:sx n="111" d="100"/>
          <a:sy n="111" d="100"/>
        </p:scale>
        <p:origin x="120" y="22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3.fntdata"/><Relationship Id="rId68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6.fntdata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font" Target="fonts/font1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4.fntdata"/><Relationship Id="rId69" Type="http://schemas.openxmlformats.org/officeDocument/2006/relationships/font" Target="fonts/font9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7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2.fntdata"/><Relationship Id="rId70" Type="http://schemas.openxmlformats.org/officeDocument/2006/relationships/font" Target="fonts/font10.fntdata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65" Type="http://schemas.openxmlformats.org/officeDocument/2006/relationships/font" Target="fonts/font5.fntdata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font" Target="fonts/font11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2CA97F9-41C4-4EA2-91D5-DE32AE59CCE7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23750457-9133-4E7F-A2ED-BAB84081644F}">
      <dgm:prSet phldrT="[텍스트]" custT="1"/>
      <dgm:spPr>
        <a:solidFill>
          <a:schemeClr val="tx1">
            <a:lumMod val="75000"/>
            <a:lumOff val="25000"/>
          </a:schemeClr>
        </a:solidFill>
      </dgm:spPr>
      <dgm:t>
        <a:bodyPr/>
        <a:lstStyle/>
        <a:p>
          <a:pPr latinLnBrk="1"/>
          <a:r>
            <a:rPr lang="en-US" altLang="ko-KR" sz="1400" b="0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rPr>
            <a:t>Index Main</a:t>
          </a:r>
          <a:endParaRPr lang="ko-KR" altLang="en-US" sz="1400" b="0" dirty="0"/>
        </a:p>
      </dgm:t>
    </dgm:pt>
    <dgm:pt modelId="{8B27546E-6300-4640-AB6B-40C7E09843ED}" type="parTrans" cxnId="{314531C7-47B6-45C7-9701-D74FD9CE777D}">
      <dgm:prSet/>
      <dgm:spPr/>
      <dgm:t>
        <a:bodyPr/>
        <a:lstStyle/>
        <a:p>
          <a:pPr latinLnBrk="1"/>
          <a:endParaRPr lang="ko-KR" altLang="en-US" b="0"/>
        </a:p>
      </dgm:t>
    </dgm:pt>
    <dgm:pt modelId="{CC43EF34-1E18-4B46-B064-1EF1D98BB7F5}" type="sibTrans" cxnId="{314531C7-47B6-45C7-9701-D74FD9CE777D}">
      <dgm:prSet/>
      <dgm:spPr/>
      <dgm:t>
        <a:bodyPr/>
        <a:lstStyle/>
        <a:p>
          <a:pPr latinLnBrk="1"/>
          <a:endParaRPr lang="ko-KR" altLang="en-US" b="0"/>
        </a:p>
      </dgm:t>
    </dgm:pt>
    <dgm:pt modelId="{F3367822-CC48-4A68-A65A-EE299C11F782}">
      <dgm:prSet phldrT="[텍스트]" custT="1"/>
      <dgm:spPr>
        <a:solidFill>
          <a:schemeClr val="tx1">
            <a:lumMod val="75000"/>
            <a:lumOff val="25000"/>
          </a:schemeClr>
        </a:solidFill>
      </dgm:spPr>
      <dgm:t>
        <a:bodyPr/>
        <a:lstStyle/>
        <a:p>
          <a:pPr latinLnBrk="1"/>
          <a:r>
            <a:rPr lang="ko-KR" altLang="en-US" sz="1400" b="0" dirty="0" smtClean="0"/>
            <a:t>제품</a:t>
          </a:r>
          <a:endParaRPr lang="en-US" altLang="ko-KR" sz="1400" b="0" dirty="0" smtClean="0"/>
        </a:p>
      </dgm:t>
    </dgm:pt>
    <dgm:pt modelId="{A7668D03-11CC-486C-B6F9-A8A07B739EAE}" type="parTrans" cxnId="{D3E800E2-351E-4F75-96F1-1AFAC062911E}">
      <dgm:prSet/>
      <dgm:spPr/>
      <dgm:t>
        <a:bodyPr/>
        <a:lstStyle/>
        <a:p>
          <a:pPr latinLnBrk="1"/>
          <a:endParaRPr lang="ko-KR" altLang="en-US" b="0"/>
        </a:p>
      </dgm:t>
    </dgm:pt>
    <dgm:pt modelId="{8A01DBA2-A559-45FE-AD68-3C340649AE79}" type="sibTrans" cxnId="{D3E800E2-351E-4F75-96F1-1AFAC062911E}">
      <dgm:prSet/>
      <dgm:spPr/>
      <dgm:t>
        <a:bodyPr/>
        <a:lstStyle/>
        <a:p>
          <a:pPr latinLnBrk="1"/>
          <a:endParaRPr lang="ko-KR" altLang="en-US" b="0"/>
        </a:p>
      </dgm:t>
    </dgm:pt>
    <dgm:pt modelId="{87152A29-B874-466F-8B71-6F993D14A7E6}">
      <dgm:prSet phldrT="[텍스트]" custT="1"/>
      <dgm:spPr>
        <a:solidFill>
          <a:schemeClr val="tx1">
            <a:lumMod val="75000"/>
            <a:lumOff val="25000"/>
          </a:schemeClr>
        </a:solidFill>
      </dgm:spPr>
      <dgm:t>
        <a:bodyPr/>
        <a:lstStyle/>
        <a:p>
          <a:pPr latinLnBrk="1"/>
          <a:r>
            <a:rPr lang="ko-KR" altLang="en-US" sz="1400" b="0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rPr>
            <a:t>회원가입</a:t>
          </a:r>
          <a:r>
            <a:rPr lang="en-US" altLang="ko-KR" sz="1400" b="0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rPr>
            <a:t>/</a:t>
          </a:r>
          <a:r>
            <a:rPr lang="ko-KR" altLang="en-US" sz="1400" b="0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rPr>
            <a:t>회원정보</a:t>
          </a:r>
          <a:endParaRPr lang="ko-KR" altLang="en-US" sz="1400" b="0" dirty="0"/>
        </a:p>
      </dgm:t>
    </dgm:pt>
    <dgm:pt modelId="{703FF84F-AF34-4031-9C4B-35739BDB0DD5}" type="parTrans" cxnId="{FAA69318-D9D6-4E1E-8C95-0F661B2A8D08}">
      <dgm:prSet/>
      <dgm:spPr/>
      <dgm:t>
        <a:bodyPr/>
        <a:lstStyle/>
        <a:p>
          <a:pPr latinLnBrk="1"/>
          <a:endParaRPr lang="ko-KR" altLang="en-US" b="0"/>
        </a:p>
      </dgm:t>
    </dgm:pt>
    <dgm:pt modelId="{5B9A3334-BDC1-41DA-A92E-EC5D54937E58}" type="sibTrans" cxnId="{FAA69318-D9D6-4E1E-8C95-0F661B2A8D08}">
      <dgm:prSet/>
      <dgm:spPr/>
      <dgm:t>
        <a:bodyPr/>
        <a:lstStyle/>
        <a:p>
          <a:pPr latinLnBrk="1"/>
          <a:endParaRPr lang="ko-KR" altLang="en-US" b="0"/>
        </a:p>
      </dgm:t>
    </dgm:pt>
    <dgm:pt modelId="{3637F9A5-2376-4A3D-99A9-6C389A105A27}">
      <dgm:prSet phldrT="[텍스트]" custT="1"/>
      <dgm:spPr>
        <a:solidFill>
          <a:schemeClr val="tx1">
            <a:lumMod val="75000"/>
            <a:lumOff val="25000"/>
          </a:schemeClr>
        </a:solidFill>
      </dgm:spPr>
      <dgm:t>
        <a:bodyPr/>
        <a:lstStyle/>
        <a:p>
          <a:pPr latinLnBrk="1"/>
          <a:r>
            <a:rPr lang="ko-KR" altLang="en-US" sz="1400" b="0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rPr>
            <a:t>로그인</a:t>
          </a:r>
          <a:r>
            <a:rPr lang="en-US" altLang="ko-KR" sz="1400" b="0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rPr>
            <a:t>/</a:t>
          </a:r>
          <a:r>
            <a:rPr lang="ko-KR" altLang="en-US" sz="1400" b="0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rPr>
            <a:t>로그아웃</a:t>
          </a:r>
          <a:endParaRPr lang="ko-KR" altLang="en-US" sz="1400" b="0" dirty="0">
            <a:latin typeface="KoPubWorld돋움체 Medium" panose="00000600000000000000" pitchFamily="2" charset="-127"/>
            <a:ea typeface="KoPubWorld돋움체 Medium" panose="00000600000000000000" pitchFamily="2" charset="-127"/>
            <a:cs typeface="KoPubWorld돋움체 Medium" panose="00000600000000000000" pitchFamily="2" charset="-127"/>
          </a:endParaRPr>
        </a:p>
      </dgm:t>
    </dgm:pt>
    <dgm:pt modelId="{B6C7C061-8F2C-44DA-B294-7615BF09471D}" type="parTrans" cxnId="{4D55789F-2233-4083-9CBE-832CA1C81462}">
      <dgm:prSet/>
      <dgm:spPr/>
      <dgm:t>
        <a:bodyPr/>
        <a:lstStyle/>
        <a:p>
          <a:pPr latinLnBrk="1"/>
          <a:endParaRPr lang="ko-KR" altLang="en-US" b="0"/>
        </a:p>
      </dgm:t>
    </dgm:pt>
    <dgm:pt modelId="{5CFC2DBB-04D8-466F-B8D1-CA73144BC0F9}" type="sibTrans" cxnId="{4D55789F-2233-4083-9CBE-832CA1C81462}">
      <dgm:prSet/>
      <dgm:spPr/>
      <dgm:t>
        <a:bodyPr/>
        <a:lstStyle/>
        <a:p>
          <a:pPr latinLnBrk="1"/>
          <a:endParaRPr lang="ko-KR" altLang="en-US" b="0"/>
        </a:p>
      </dgm:t>
    </dgm:pt>
    <dgm:pt modelId="{88B67A4E-D0C5-48DC-AF48-78D2D2F3957A}">
      <dgm:prSet phldrT="[텍스트]" custT="1"/>
      <dgm:spPr>
        <a:solidFill>
          <a:schemeClr val="tx1">
            <a:lumMod val="75000"/>
            <a:lumOff val="25000"/>
          </a:schemeClr>
        </a:solidFill>
      </dgm:spPr>
      <dgm:t>
        <a:bodyPr/>
        <a:lstStyle/>
        <a:p>
          <a:pPr latinLnBrk="1"/>
          <a:r>
            <a:rPr lang="ko-KR" altLang="en-US" sz="1400" b="0" dirty="0" smtClean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rPr>
            <a:t>게시판</a:t>
          </a:r>
          <a:endParaRPr lang="ko-KR" altLang="en-US" sz="1400" b="0" dirty="0">
            <a:latin typeface="KoPubWorld돋움체 Medium" panose="00000600000000000000" pitchFamily="2" charset="-127"/>
            <a:ea typeface="KoPubWorld돋움체 Medium" panose="00000600000000000000" pitchFamily="2" charset="-127"/>
            <a:cs typeface="KoPubWorld돋움체 Medium" panose="00000600000000000000" pitchFamily="2" charset="-127"/>
          </a:endParaRPr>
        </a:p>
      </dgm:t>
    </dgm:pt>
    <dgm:pt modelId="{555AFEC0-46BA-4C96-A591-E1F3CEAEAC20}" type="parTrans" cxnId="{50FBB92C-6AA0-43D5-B9C5-0284E29D922F}">
      <dgm:prSet/>
      <dgm:spPr/>
      <dgm:t>
        <a:bodyPr/>
        <a:lstStyle/>
        <a:p>
          <a:pPr latinLnBrk="1"/>
          <a:endParaRPr lang="ko-KR" altLang="en-US" b="0"/>
        </a:p>
      </dgm:t>
    </dgm:pt>
    <dgm:pt modelId="{822C37C0-399B-43E9-8F1B-9607E919363C}" type="sibTrans" cxnId="{50FBB92C-6AA0-43D5-B9C5-0284E29D922F}">
      <dgm:prSet/>
      <dgm:spPr/>
      <dgm:t>
        <a:bodyPr/>
        <a:lstStyle/>
        <a:p>
          <a:pPr latinLnBrk="1"/>
          <a:endParaRPr lang="ko-KR" altLang="en-US" b="0"/>
        </a:p>
      </dgm:t>
    </dgm:pt>
    <dgm:pt modelId="{CEDAF825-7C4F-475C-8519-EDC8F11982B3}">
      <dgm:prSet custT="1"/>
      <dgm:spPr>
        <a:solidFill>
          <a:schemeClr val="bg1">
            <a:lumMod val="75000"/>
          </a:schemeClr>
        </a:solidFill>
      </dgm:spPr>
      <dgm:t>
        <a:bodyPr/>
        <a:lstStyle/>
        <a:p>
          <a:pPr latinLnBrk="1"/>
          <a:r>
            <a:rPr lang="en-US" altLang="ko-KR" sz="1400" b="0" dirty="0" smtClean="0"/>
            <a:t>Outer</a:t>
          </a:r>
          <a:endParaRPr lang="ko-KR" altLang="en-US" sz="1400" b="0" dirty="0"/>
        </a:p>
      </dgm:t>
    </dgm:pt>
    <dgm:pt modelId="{478637C6-3BF9-4C45-975E-7D31544D4086}" type="parTrans" cxnId="{24066719-1EAA-4ED3-B290-0CA02A8497A8}">
      <dgm:prSet/>
      <dgm:spPr/>
      <dgm:t>
        <a:bodyPr/>
        <a:lstStyle/>
        <a:p>
          <a:pPr latinLnBrk="1"/>
          <a:endParaRPr lang="ko-KR" altLang="en-US" b="0"/>
        </a:p>
      </dgm:t>
    </dgm:pt>
    <dgm:pt modelId="{0FCAE516-1388-4BC6-84A1-5F81D2282488}" type="sibTrans" cxnId="{24066719-1EAA-4ED3-B290-0CA02A8497A8}">
      <dgm:prSet/>
      <dgm:spPr/>
      <dgm:t>
        <a:bodyPr/>
        <a:lstStyle/>
        <a:p>
          <a:pPr latinLnBrk="1"/>
          <a:endParaRPr lang="ko-KR" altLang="en-US" b="0"/>
        </a:p>
      </dgm:t>
    </dgm:pt>
    <dgm:pt modelId="{227A82D9-1F72-4480-9B2E-9185358495DE}">
      <dgm:prSet custT="1"/>
      <dgm:spPr>
        <a:solidFill>
          <a:schemeClr val="bg1">
            <a:lumMod val="75000"/>
          </a:schemeClr>
        </a:solidFill>
      </dgm:spPr>
      <dgm:t>
        <a:bodyPr/>
        <a:lstStyle/>
        <a:p>
          <a:pPr latinLnBrk="1"/>
          <a:r>
            <a:rPr lang="en-US" altLang="ko-KR" sz="1400" b="0" dirty="0" smtClean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rPr>
            <a:t>Review</a:t>
          </a:r>
          <a:endParaRPr lang="en-US" altLang="ko-KR" sz="1400" b="0" dirty="0">
            <a:ln>
              <a:solidFill>
                <a:schemeClr val="bg1">
                  <a:alpha val="30000"/>
                </a:schemeClr>
              </a:solidFill>
            </a:ln>
            <a:solidFill>
              <a:schemeClr val="bg1"/>
            </a:solidFill>
            <a:latin typeface="KoPubWorld돋움체 Medium" panose="00000600000000000000" pitchFamily="2" charset="-127"/>
            <a:ea typeface="KoPubWorld돋움체 Medium" panose="00000600000000000000" pitchFamily="2" charset="-127"/>
          </a:endParaRPr>
        </a:p>
      </dgm:t>
    </dgm:pt>
    <dgm:pt modelId="{7EC7A388-9C26-45D7-AFC5-1746ED1EAAB8}" type="parTrans" cxnId="{CED1BF27-DD49-4640-8669-F326361E760E}">
      <dgm:prSet/>
      <dgm:spPr/>
      <dgm:t>
        <a:bodyPr/>
        <a:lstStyle/>
        <a:p>
          <a:pPr latinLnBrk="1"/>
          <a:endParaRPr lang="ko-KR" altLang="en-US" b="0"/>
        </a:p>
      </dgm:t>
    </dgm:pt>
    <dgm:pt modelId="{5E02870A-E6C0-4CB7-8C7A-7C565D8FE27D}" type="sibTrans" cxnId="{CED1BF27-DD49-4640-8669-F326361E760E}">
      <dgm:prSet/>
      <dgm:spPr/>
      <dgm:t>
        <a:bodyPr/>
        <a:lstStyle/>
        <a:p>
          <a:pPr latinLnBrk="1"/>
          <a:endParaRPr lang="ko-KR" altLang="en-US" b="0"/>
        </a:p>
      </dgm:t>
    </dgm:pt>
    <dgm:pt modelId="{2868E108-1745-46AD-9479-340835ACFDFB}" type="asst">
      <dgm:prSet custT="1"/>
      <dgm:spPr>
        <a:solidFill>
          <a:schemeClr val="bg2">
            <a:lumMod val="50000"/>
          </a:schemeClr>
        </a:solidFill>
      </dgm:spPr>
      <dgm:t>
        <a:bodyPr/>
        <a:lstStyle/>
        <a:p>
          <a:pPr latinLnBrk="1"/>
          <a:r>
            <a:rPr lang="ko-KR" altLang="en-US" sz="1400" b="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rPr>
            <a:t>관리자</a:t>
          </a:r>
        </a:p>
      </dgm:t>
    </dgm:pt>
    <dgm:pt modelId="{622AB7EB-DFEF-4C94-AC29-814D6BD1873C}" type="parTrans" cxnId="{698D9DB4-58BB-4877-A295-AE09E85CC286}">
      <dgm:prSet/>
      <dgm:spPr/>
      <dgm:t>
        <a:bodyPr/>
        <a:lstStyle/>
        <a:p>
          <a:pPr latinLnBrk="1"/>
          <a:endParaRPr lang="ko-KR" altLang="en-US" b="0"/>
        </a:p>
      </dgm:t>
    </dgm:pt>
    <dgm:pt modelId="{CF649C2C-BC31-4FE3-9C1E-15219BF6FCAF}" type="sibTrans" cxnId="{698D9DB4-58BB-4877-A295-AE09E85CC286}">
      <dgm:prSet/>
      <dgm:spPr/>
      <dgm:t>
        <a:bodyPr/>
        <a:lstStyle/>
        <a:p>
          <a:pPr latinLnBrk="1"/>
          <a:endParaRPr lang="ko-KR" altLang="en-US" b="0"/>
        </a:p>
      </dgm:t>
    </dgm:pt>
    <dgm:pt modelId="{42C00286-0665-4EDF-BBF7-5909D8E07223}" type="asst">
      <dgm:prSet custT="1"/>
      <dgm:spPr>
        <a:solidFill>
          <a:schemeClr val="bg2">
            <a:lumMod val="50000"/>
          </a:schemeClr>
        </a:solidFill>
      </dgm:spPr>
      <dgm:t>
        <a:bodyPr/>
        <a:lstStyle/>
        <a:p>
          <a:pPr latinLnBrk="1"/>
          <a:r>
            <a:rPr lang="ko-KR" altLang="en-US" sz="1400" b="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rPr>
            <a:t>사용자</a:t>
          </a:r>
        </a:p>
      </dgm:t>
    </dgm:pt>
    <dgm:pt modelId="{13FFE401-8BAA-4CCC-81B6-508B38AA0941}" type="parTrans" cxnId="{2931477B-81DC-499B-8CDA-0BF6351C7320}">
      <dgm:prSet/>
      <dgm:spPr/>
      <dgm:t>
        <a:bodyPr/>
        <a:lstStyle/>
        <a:p>
          <a:pPr latinLnBrk="1"/>
          <a:endParaRPr lang="ko-KR" altLang="en-US" b="0"/>
        </a:p>
      </dgm:t>
    </dgm:pt>
    <dgm:pt modelId="{584DAF9F-D647-40AB-9274-8A7F95152DD2}" type="sibTrans" cxnId="{2931477B-81DC-499B-8CDA-0BF6351C7320}">
      <dgm:prSet/>
      <dgm:spPr/>
      <dgm:t>
        <a:bodyPr/>
        <a:lstStyle/>
        <a:p>
          <a:pPr latinLnBrk="1"/>
          <a:endParaRPr lang="ko-KR" altLang="en-US" b="0"/>
        </a:p>
      </dgm:t>
    </dgm:pt>
    <dgm:pt modelId="{4C1C3AE0-7D7A-41E5-ADDE-59A33735E915}">
      <dgm:prSet custT="1"/>
      <dgm:spPr>
        <a:solidFill>
          <a:schemeClr val="bg1">
            <a:lumMod val="75000"/>
          </a:schemeClr>
        </a:solidFill>
      </dgm:spPr>
      <dgm:t>
        <a:bodyPr/>
        <a:lstStyle/>
        <a:p>
          <a:pPr latinLnBrk="1"/>
          <a:r>
            <a:rPr lang="ko-KR" altLang="en-US" sz="1400" b="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rPr>
            <a:t>장바구니</a:t>
          </a:r>
        </a:p>
      </dgm:t>
    </dgm:pt>
    <dgm:pt modelId="{239DD60A-940F-4B2F-9B40-23D0AC539F10}" type="parTrans" cxnId="{01FC65AF-A5A6-44FE-BC03-D9B389A90F91}">
      <dgm:prSet/>
      <dgm:spPr/>
      <dgm:t>
        <a:bodyPr/>
        <a:lstStyle/>
        <a:p>
          <a:pPr latinLnBrk="1"/>
          <a:endParaRPr lang="ko-KR" altLang="en-US" b="0"/>
        </a:p>
      </dgm:t>
    </dgm:pt>
    <dgm:pt modelId="{E7EDF7E0-84A1-4DE6-8942-6A99A2084CC3}" type="sibTrans" cxnId="{01FC65AF-A5A6-44FE-BC03-D9B389A90F91}">
      <dgm:prSet/>
      <dgm:spPr/>
      <dgm:t>
        <a:bodyPr/>
        <a:lstStyle/>
        <a:p>
          <a:pPr latinLnBrk="1"/>
          <a:endParaRPr lang="ko-KR" altLang="en-US" b="0"/>
        </a:p>
      </dgm:t>
    </dgm:pt>
    <dgm:pt modelId="{E35F9DEC-8D42-4FF5-9BEE-CBE16665DC00}">
      <dgm:prSet custT="1"/>
      <dgm:spPr>
        <a:solidFill>
          <a:schemeClr val="bg1">
            <a:lumMod val="75000"/>
          </a:schemeClr>
        </a:solidFill>
      </dgm:spPr>
      <dgm:t>
        <a:bodyPr/>
        <a:lstStyle/>
        <a:p>
          <a:pPr latinLnBrk="1"/>
          <a:r>
            <a:rPr lang="ko-KR" altLang="en-US" sz="1400" b="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rPr>
            <a:t>주문</a:t>
          </a:r>
        </a:p>
      </dgm:t>
    </dgm:pt>
    <dgm:pt modelId="{BA98B798-385F-46E5-B25B-6F6BF67ACC4D}" type="parTrans" cxnId="{3A8DEE49-6B68-41DF-9FE8-F842CDDD80CC}">
      <dgm:prSet/>
      <dgm:spPr/>
      <dgm:t>
        <a:bodyPr/>
        <a:lstStyle/>
        <a:p>
          <a:pPr latinLnBrk="1"/>
          <a:endParaRPr lang="ko-KR" altLang="en-US" b="0"/>
        </a:p>
      </dgm:t>
    </dgm:pt>
    <dgm:pt modelId="{35C53679-E36B-49D1-8C1C-DF180CD12384}" type="sibTrans" cxnId="{3A8DEE49-6B68-41DF-9FE8-F842CDDD80CC}">
      <dgm:prSet/>
      <dgm:spPr/>
      <dgm:t>
        <a:bodyPr/>
        <a:lstStyle/>
        <a:p>
          <a:pPr latinLnBrk="1"/>
          <a:endParaRPr lang="ko-KR" altLang="en-US" b="0"/>
        </a:p>
      </dgm:t>
    </dgm:pt>
    <dgm:pt modelId="{47A29D9E-8F0A-4AF7-9F6B-05A3AAA82059}">
      <dgm:prSet custT="1"/>
      <dgm:spPr>
        <a:solidFill>
          <a:schemeClr val="bg1">
            <a:lumMod val="75000"/>
          </a:schemeClr>
        </a:solidFill>
      </dgm:spPr>
      <dgm:t>
        <a:bodyPr/>
        <a:lstStyle/>
        <a:p>
          <a:pPr latinLnBrk="1"/>
          <a:r>
            <a:rPr lang="ko-KR" altLang="en-US" sz="1400" b="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rPr>
            <a:t>마이페이지</a:t>
          </a:r>
        </a:p>
      </dgm:t>
    </dgm:pt>
    <dgm:pt modelId="{DF377B29-BBDE-4983-BFA6-DC10C9C15DA7}" type="parTrans" cxnId="{75D10938-FCED-4039-B4C4-D702C2C4323B}">
      <dgm:prSet/>
      <dgm:spPr/>
      <dgm:t>
        <a:bodyPr/>
        <a:lstStyle/>
        <a:p>
          <a:pPr latinLnBrk="1"/>
          <a:endParaRPr lang="ko-KR" altLang="en-US" b="0"/>
        </a:p>
      </dgm:t>
    </dgm:pt>
    <dgm:pt modelId="{0A13997B-B362-4D85-95BB-ED5FC92DD1C9}" type="sibTrans" cxnId="{75D10938-FCED-4039-B4C4-D702C2C4323B}">
      <dgm:prSet/>
      <dgm:spPr/>
      <dgm:t>
        <a:bodyPr/>
        <a:lstStyle/>
        <a:p>
          <a:pPr latinLnBrk="1"/>
          <a:endParaRPr lang="ko-KR" altLang="en-US" b="0"/>
        </a:p>
      </dgm:t>
    </dgm:pt>
    <dgm:pt modelId="{CEB6D190-51E5-4600-8E13-94203D55A497}">
      <dgm:prSet custT="1"/>
      <dgm:spPr>
        <a:solidFill>
          <a:schemeClr val="bg1">
            <a:lumMod val="75000"/>
          </a:schemeClr>
        </a:solidFill>
      </dgm:spPr>
      <dgm:t>
        <a:bodyPr/>
        <a:lstStyle/>
        <a:p>
          <a:pPr latinLnBrk="1"/>
          <a:r>
            <a:rPr lang="ko-KR" altLang="en-US" sz="1400" b="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rPr>
            <a:t>게시글 업로드</a:t>
          </a:r>
        </a:p>
      </dgm:t>
    </dgm:pt>
    <dgm:pt modelId="{78925C0C-961F-4C03-B724-26E503A5A04C}" type="parTrans" cxnId="{8928877F-0DFC-4727-BFFB-379188FF7384}">
      <dgm:prSet/>
      <dgm:spPr/>
      <dgm:t>
        <a:bodyPr/>
        <a:lstStyle/>
        <a:p>
          <a:pPr latinLnBrk="1"/>
          <a:endParaRPr lang="ko-KR" altLang="en-US" b="0"/>
        </a:p>
      </dgm:t>
    </dgm:pt>
    <dgm:pt modelId="{5914F957-EA85-4874-8685-8519BC94B037}" type="sibTrans" cxnId="{8928877F-0DFC-4727-BFFB-379188FF7384}">
      <dgm:prSet/>
      <dgm:spPr/>
      <dgm:t>
        <a:bodyPr/>
        <a:lstStyle/>
        <a:p>
          <a:pPr latinLnBrk="1"/>
          <a:endParaRPr lang="ko-KR" altLang="en-US" b="0"/>
        </a:p>
      </dgm:t>
    </dgm:pt>
    <dgm:pt modelId="{BE105493-52DF-491B-8D46-B1CE156D136F}">
      <dgm:prSet custT="1"/>
      <dgm:spPr>
        <a:solidFill>
          <a:schemeClr val="bg1">
            <a:lumMod val="75000"/>
          </a:schemeClr>
        </a:solidFill>
      </dgm:spPr>
      <dgm:t>
        <a:bodyPr/>
        <a:lstStyle/>
        <a:p>
          <a:pPr latinLnBrk="1"/>
          <a:r>
            <a:rPr lang="en-US" altLang="ko-KR" sz="1400" b="0" dirty="0" err="1" smtClean="0"/>
            <a:t>Acc</a:t>
          </a:r>
          <a:endParaRPr lang="ko-KR" altLang="en-US" sz="1400" b="0" dirty="0"/>
        </a:p>
      </dgm:t>
    </dgm:pt>
    <dgm:pt modelId="{94FAD62C-DDC3-4BFA-AAC3-8C4339CE7BB8}" type="parTrans" cxnId="{DEEFE28F-BC87-4E8E-B3F4-DE0DE903ECEA}">
      <dgm:prSet/>
      <dgm:spPr/>
      <dgm:t>
        <a:bodyPr/>
        <a:lstStyle/>
        <a:p>
          <a:pPr latinLnBrk="1"/>
          <a:endParaRPr lang="ko-KR" altLang="en-US"/>
        </a:p>
      </dgm:t>
    </dgm:pt>
    <dgm:pt modelId="{C40BE551-8823-4F0C-93B2-56AD1FD8F668}" type="sibTrans" cxnId="{DEEFE28F-BC87-4E8E-B3F4-DE0DE903ECEA}">
      <dgm:prSet/>
      <dgm:spPr/>
      <dgm:t>
        <a:bodyPr/>
        <a:lstStyle/>
        <a:p>
          <a:pPr latinLnBrk="1"/>
          <a:endParaRPr lang="ko-KR" altLang="en-US"/>
        </a:p>
      </dgm:t>
    </dgm:pt>
    <dgm:pt modelId="{6A33DAF3-2468-4CBB-BA61-C433EF3A1806}">
      <dgm:prSet custT="1"/>
      <dgm:spPr>
        <a:solidFill>
          <a:schemeClr val="bg1">
            <a:lumMod val="75000"/>
          </a:schemeClr>
        </a:solidFill>
      </dgm:spPr>
      <dgm:t>
        <a:bodyPr/>
        <a:lstStyle/>
        <a:p>
          <a:pPr latinLnBrk="1"/>
          <a:r>
            <a:rPr lang="en-US" altLang="ko-KR" sz="1400" b="0" dirty="0" smtClean="0"/>
            <a:t>Pants</a:t>
          </a:r>
          <a:endParaRPr lang="ko-KR" altLang="en-US" sz="1400" b="0" dirty="0"/>
        </a:p>
      </dgm:t>
    </dgm:pt>
    <dgm:pt modelId="{E174DE24-4D53-4762-B045-0501079F7CF4}" type="parTrans" cxnId="{C7F63FE8-6482-4452-B709-0AE42AA51AF8}">
      <dgm:prSet/>
      <dgm:spPr/>
      <dgm:t>
        <a:bodyPr/>
        <a:lstStyle/>
        <a:p>
          <a:pPr latinLnBrk="1"/>
          <a:endParaRPr lang="ko-KR" altLang="en-US"/>
        </a:p>
      </dgm:t>
    </dgm:pt>
    <dgm:pt modelId="{6EC13503-ABD4-4DE1-8D75-ABC917DDA88A}" type="sibTrans" cxnId="{C7F63FE8-6482-4452-B709-0AE42AA51AF8}">
      <dgm:prSet/>
      <dgm:spPr/>
      <dgm:t>
        <a:bodyPr/>
        <a:lstStyle/>
        <a:p>
          <a:pPr latinLnBrk="1"/>
          <a:endParaRPr lang="ko-KR" altLang="en-US"/>
        </a:p>
      </dgm:t>
    </dgm:pt>
    <dgm:pt modelId="{5BF59D9F-21D4-4EDE-B0ED-8BCAAE5D74CD}">
      <dgm:prSet custT="1"/>
      <dgm:spPr>
        <a:solidFill>
          <a:schemeClr val="bg1">
            <a:lumMod val="75000"/>
          </a:schemeClr>
        </a:solidFill>
      </dgm:spPr>
      <dgm:t>
        <a:bodyPr/>
        <a:lstStyle/>
        <a:p>
          <a:pPr latinLnBrk="1"/>
          <a:r>
            <a:rPr lang="en-US" altLang="ko-KR" sz="1400" b="0" dirty="0" smtClean="0"/>
            <a:t>Suit</a:t>
          </a:r>
          <a:endParaRPr lang="ko-KR" altLang="en-US" sz="1400" b="0" dirty="0"/>
        </a:p>
      </dgm:t>
    </dgm:pt>
    <dgm:pt modelId="{7CBB3C65-0CD5-4BEF-ADA7-1A1F922D0161}" type="parTrans" cxnId="{EB5991DA-775E-4C85-9715-1FEA00B8B1DD}">
      <dgm:prSet/>
      <dgm:spPr/>
      <dgm:t>
        <a:bodyPr/>
        <a:lstStyle/>
        <a:p>
          <a:pPr latinLnBrk="1"/>
          <a:endParaRPr lang="ko-KR" altLang="en-US"/>
        </a:p>
      </dgm:t>
    </dgm:pt>
    <dgm:pt modelId="{888ECC1B-EA77-4876-B3C9-E7AC9D35AF25}" type="sibTrans" cxnId="{EB5991DA-775E-4C85-9715-1FEA00B8B1DD}">
      <dgm:prSet/>
      <dgm:spPr/>
      <dgm:t>
        <a:bodyPr/>
        <a:lstStyle/>
        <a:p>
          <a:pPr latinLnBrk="1"/>
          <a:endParaRPr lang="ko-KR" altLang="en-US"/>
        </a:p>
      </dgm:t>
    </dgm:pt>
    <dgm:pt modelId="{9003AD64-6A61-4A94-85D1-D711CF793481}">
      <dgm:prSet custT="1"/>
      <dgm:spPr>
        <a:solidFill>
          <a:schemeClr val="bg1">
            <a:lumMod val="75000"/>
          </a:schemeClr>
        </a:solidFill>
      </dgm:spPr>
      <dgm:t>
        <a:bodyPr/>
        <a:lstStyle/>
        <a:p>
          <a:pPr latinLnBrk="1"/>
          <a:r>
            <a:rPr lang="en-US" altLang="ko-KR" sz="1400" b="0" dirty="0" smtClean="0"/>
            <a:t>Bag/Shoes</a:t>
          </a:r>
          <a:endParaRPr lang="ko-KR" altLang="en-US" sz="1400" b="0" dirty="0"/>
        </a:p>
      </dgm:t>
    </dgm:pt>
    <dgm:pt modelId="{1B7F273E-3C77-476C-9856-3337DE03EB03}" type="parTrans" cxnId="{FA1EC05B-C8BA-490B-9512-AB73485C808D}">
      <dgm:prSet/>
      <dgm:spPr/>
      <dgm:t>
        <a:bodyPr/>
        <a:lstStyle/>
        <a:p>
          <a:pPr latinLnBrk="1"/>
          <a:endParaRPr lang="ko-KR" altLang="en-US"/>
        </a:p>
      </dgm:t>
    </dgm:pt>
    <dgm:pt modelId="{C0CB9393-AD0D-42ED-98B9-62EC58B5E8D1}" type="sibTrans" cxnId="{FA1EC05B-C8BA-490B-9512-AB73485C808D}">
      <dgm:prSet/>
      <dgm:spPr/>
      <dgm:t>
        <a:bodyPr/>
        <a:lstStyle/>
        <a:p>
          <a:pPr latinLnBrk="1"/>
          <a:endParaRPr lang="ko-KR" altLang="en-US"/>
        </a:p>
      </dgm:t>
    </dgm:pt>
    <dgm:pt modelId="{32DB0AAD-5B7A-4862-8EAD-A9BA393C720F}">
      <dgm:prSet custT="1"/>
      <dgm:spPr>
        <a:solidFill>
          <a:schemeClr val="bg1">
            <a:lumMod val="75000"/>
          </a:schemeClr>
        </a:solidFill>
      </dgm:spPr>
      <dgm:t>
        <a:bodyPr/>
        <a:lstStyle/>
        <a:p>
          <a:pPr latinLnBrk="1"/>
          <a:r>
            <a:rPr lang="en-US" altLang="ko-KR" sz="1400" b="0" dirty="0" smtClean="0"/>
            <a:t>Top</a:t>
          </a:r>
          <a:endParaRPr lang="ko-KR" altLang="en-US" sz="1400" b="0" dirty="0"/>
        </a:p>
      </dgm:t>
    </dgm:pt>
    <dgm:pt modelId="{24AF3214-3E9D-409E-9DB5-8CE24A12EF2F}" type="parTrans" cxnId="{4221B7BA-F191-40AC-A143-52FD9AB6821E}">
      <dgm:prSet/>
      <dgm:spPr/>
      <dgm:t>
        <a:bodyPr/>
        <a:lstStyle/>
        <a:p>
          <a:pPr latinLnBrk="1"/>
          <a:endParaRPr lang="ko-KR" altLang="en-US"/>
        </a:p>
      </dgm:t>
    </dgm:pt>
    <dgm:pt modelId="{21E49710-BD85-42C0-AB8B-D115E5FCAEC2}" type="sibTrans" cxnId="{4221B7BA-F191-40AC-A143-52FD9AB6821E}">
      <dgm:prSet/>
      <dgm:spPr/>
      <dgm:t>
        <a:bodyPr/>
        <a:lstStyle/>
        <a:p>
          <a:pPr latinLnBrk="1"/>
          <a:endParaRPr lang="ko-KR" altLang="en-US"/>
        </a:p>
      </dgm:t>
    </dgm:pt>
    <dgm:pt modelId="{47FB0AAB-2456-4042-8D57-7374CD32A2F7}">
      <dgm:prSet custT="1"/>
      <dgm:spPr>
        <a:solidFill>
          <a:schemeClr val="bg1">
            <a:lumMod val="75000"/>
          </a:schemeClr>
        </a:solidFill>
      </dgm:spPr>
      <dgm:t>
        <a:bodyPr/>
        <a:lstStyle/>
        <a:p>
          <a:pPr latinLnBrk="1"/>
          <a:r>
            <a:rPr lang="en-US" altLang="ko-KR" sz="1400" b="0" dirty="0" smtClean="0"/>
            <a:t>Shirts</a:t>
          </a:r>
          <a:endParaRPr lang="ko-KR" altLang="en-US" sz="1400" b="0" dirty="0"/>
        </a:p>
      </dgm:t>
    </dgm:pt>
    <dgm:pt modelId="{61700E49-5540-48D4-9B2A-9BB153DA3341}" type="parTrans" cxnId="{B17B4114-CC31-4E39-B557-869A6BF47CB2}">
      <dgm:prSet/>
      <dgm:spPr/>
      <dgm:t>
        <a:bodyPr/>
        <a:lstStyle/>
        <a:p>
          <a:pPr latinLnBrk="1"/>
          <a:endParaRPr lang="ko-KR" altLang="en-US"/>
        </a:p>
      </dgm:t>
    </dgm:pt>
    <dgm:pt modelId="{E9FAE2D5-2844-4642-8872-D5E6334D58A0}" type="sibTrans" cxnId="{B17B4114-CC31-4E39-B557-869A6BF47CB2}">
      <dgm:prSet/>
      <dgm:spPr/>
      <dgm:t>
        <a:bodyPr/>
        <a:lstStyle/>
        <a:p>
          <a:pPr latinLnBrk="1"/>
          <a:endParaRPr lang="ko-KR" altLang="en-US"/>
        </a:p>
      </dgm:t>
    </dgm:pt>
    <dgm:pt modelId="{EFDB136B-88A2-4CE6-A484-92202F12FFF6}">
      <dgm:prSet custT="1"/>
      <dgm:spPr>
        <a:solidFill>
          <a:schemeClr val="bg1">
            <a:lumMod val="75000"/>
          </a:schemeClr>
        </a:solidFill>
      </dgm:spPr>
      <dgm:t>
        <a:bodyPr/>
        <a:lstStyle/>
        <a:p>
          <a:pPr latinLnBrk="1"/>
          <a:r>
            <a:rPr lang="en-US" altLang="ko-KR" sz="1400" b="0" dirty="0" err="1" smtClean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rPr>
            <a:t>QnA</a:t>
          </a:r>
          <a:endParaRPr lang="en-US" altLang="ko-KR" sz="1400" b="0" dirty="0">
            <a:ln>
              <a:solidFill>
                <a:schemeClr val="bg1">
                  <a:alpha val="30000"/>
                </a:schemeClr>
              </a:solidFill>
            </a:ln>
            <a:solidFill>
              <a:schemeClr val="bg1"/>
            </a:solidFill>
            <a:latin typeface="KoPubWorld돋움체 Medium" panose="00000600000000000000" pitchFamily="2" charset="-127"/>
            <a:ea typeface="KoPubWorld돋움체 Medium" panose="00000600000000000000" pitchFamily="2" charset="-127"/>
          </a:endParaRPr>
        </a:p>
      </dgm:t>
    </dgm:pt>
    <dgm:pt modelId="{2A93CDDC-15C6-4081-B760-D6A27473764C}" type="parTrans" cxnId="{3A1E6E6F-5FD6-4BE3-AD4E-1D69B3019732}">
      <dgm:prSet/>
      <dgm:spPr/>
      <dgm:t>
        <a:bodyPr/>
        <a:lstStyle/>
        <a:p>
          <a:pPr latinLnBrk="1"/>
          <a:endParaRPr lang="ko-KR" altLang="en-US"/>
        </a:p>
      </dgm:t>
    </dgm:pt>
    <dgm:pt modelId="{71F94C01-CFDB-4556-823B-C774F6C70200}" type="sibTrans" cxnId="{3A1E6E6F-5FD6-4BE3-AD4E-1D69B3019732}">
      <dgm:prSet/>
      <dgm:spPr/>
      <dgm:t>
        <a:bodyPr/>
        <a:lstStyle/>
        <a:p>
          <a:pPr latinLnBrk="1"/>
          <a:endParaRPr lang="ko-KR" altLang="en-US"/>
        </a:p>
      </dgm:t>
    </dgm:pt>
    <dgm:pt modelId="{B08A8724-5CF5-4215-81FA-668358DE2222}">
      <dgm:prSet custT="1"/>
      <dgm:spPr>
        <a:solidFill>
          <a:schemeClr val="bg1">
            <a:lumMod val="75000"/>
          </a:schemeClr>
        </a:solidFill>
      </dgm:spPr>
      <dgm:t>
        <a:bodyPr/>
        <a:lstStyle/>
        <a:p>
          <a:pPr latinLnBrk="1"/>
          <a:r>
            <a:rPr lang="ko-KR" altLang="en-US" sz="1400" b="0" dirty="0" smtClean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rPr>
            <a:t>공지사항</a:t>
          </a:r>
          <a:endParaRPr lang="en-US" altLang="ko-KR" sz="1400" b="0" dirty="0">
            <a:ln>
              <a:solidFill>
                <a:schemeClr val="bg1">
                  <a:alpha val="30000"/>
                </a:schemeClr>
              </a:solidFill>
            </a:ln>
            <a:solidFill>
              <a:schemeClr val="bg1"/>
            </a:solidFill>
            <a:latin typeface="KoPubWorld돋움체 Medium" panose="00000600000000000000" pitchFamily="2" charset="-127"/>
            <a:ea typeface="KoPubWorld돋움체 Medium" panose="00000600000000000000" pitchFamily="2" charset="-127"/>
          </a:endParaRPr>
        </a:p>
      </dgm:t>
    </dgm:pt>
    <dgm:pt modelId="{94BA6C5F-A4DA-4F46-B63C-2ADBFF21C4B6}" type="parTrans" cxnId="{5E07E608-6E99-4E93-91BA-5ACE1D03DE07}">
      <dgm:prSet/>
      <dgm:spPr/>
      <dgm:t>
        <a:bodyPr/>
        <a:lstStyle/>
        <a:p>
          <a:pPr latinLnBrk="1"/>
          <a:endParaRPr lang="ko-KR" altLang="en-US"/>
        </a:p>
      </dgm:t>
    </dgm:pt>
    <dgm:pt modelId="{9C7AAB2A-DCC1-466C-A9FD-D01E90DB286F}" type="sibTrans" cxnId="{5E07E608-6E99-4E93-91BA-5ACE1D03DE07}">
      <dgm:prSet/>
      <dgm:spPr/>
      <dgm:t>
        <a:bodyPr/>
        <a:lstStyle/>
        <a:p>
          <a:pPr latinLnBrk="1"/>
          <a:endParaRPr lang="ko-KR" altLang="en-US"/>
        </a:p>
      </dgm:t>
    </dgm:pt>
    <dgm:pt modelId="{C757F1EF-529E-48DF-BC75-6B86861267EC}">
      <dgm:prSet phldrT="[텍스트]" custT="1"/>
      <dgm:spPr>
        <a:solidFill>
          <a:schemeClr val="tx1">
            <a:lumMod val="75000"/>
            <a:lumOff val="25000"/>
          </a:schemeClr>
        </a:solidFill>
      </dgm:spPr>
      <dgm:t>
        <a:bodyPr/>
        <a:lstStyle/>
        <a:p>
          <a:pPr latinLnBrk="1"/>
          <a:r>
            <a:rPr lang="en-US" altLang="ko-KR" sz="1400" b="0" dirty="0" smtClean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rPr>
            <a:t>Header</a:t>
          </a:r>
          <a:endParaRPr lang="ko-KR" altLang="en-US" sz="1400" b="0" dirty="0">
            <a:latin typeface="KoPubWorld돋움체 Medium" panose="00000600000000000000" pitchFamily="2" charset="-127"/>
            <a:ea typeface="KoPubWorld돋움체 Medium" panose="00000600000000000000" pitchFamily="2" charset="-127"/>
            <a:cs typeface="KoPubWorld돋움체 Medium" panose="00000600000000000000" pitchFamily="2" charset="-127"/>
          </a:endParaRPr>
        </a:p>
      </dgm:t>
    </dgm:pt>
    <dgm:pt modelId="{FB88F39A-060A-4693-8548-114E23889405}" type="sibTrans" cxnId="{A70C7793-AA38-49E9-94E2-5FD028F758C9}">
      <dgm:prSet/>
      <dgm:spPr/>
      <dgm:t>
        <a:bodyPr/>
        <a:lstStyle/>
        <a:p>
          <a:pPr latinLnBrk="1"/>
          <a:endParaRPr lang="ko-KR" altLang="en-US" b="0"/>
        </a:p>
      </dgm:t>
    </dgm:pt>
    <dgm:pt modelId="{759183FB-EB09-43F7-B4B1-2ADCD085C113}" type="parTrans" cxnId="{A70C7793-AA38-49E9-94E2-5FD028F758C9}">
      <dgm:prSet/>
      <dgm:spPr/>
      <dgm:t>
        <a:bodyPr/>
        <a:lstStyle/>
        <a:p>
          <a:pPr latinLnBrk="1"/>
          <a:endParaRPr lang="ko-KR" altLang="en-US" b="0"/>
        </a:p>
      </dgm:t>
    </dgm:pt>
    <dgm:pt modelId="{00768A1F-113D-405F-B900-59A8DBF3F5A2}" type="pres">
      <dgm:prSet presAssocID="{A2CA97F9-41C4-4EA2-91D5-DE32AE59CCE7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AD21752-D2EE-4CDD-9390-27B27DAECCD7}" type="pres">
      <dgm:prSet presAssocID="{23750457-9133-4E7F-A2ED-BAB84081644F}" presName="hierRoot1" presStyleCnt="0">
        <dgm:presLayoutVars>
          <dgm:hierBranch val="init"/>
        </dgm:presLayoutVars>
      </dgm:prSet>
      <dgm:spPr/>
    </dgm:pt>
    <dgm:pt modelId="{62BC24DA-4D6B-4C87-B07A-280AC8217671}" type="pres">
      <dgm:prSet presAssocID="{23750457-9133-4E7F-A2ED-BAB84081644F}" presName="rootComposite1" presStyleCnt="0"/>
      <dgm:spPr/>
    </dgm:pt>
    <dgm:pt modelId="{ABE56F80-F39B-4434-BDB5-1EFC17A331B0}" type="pres">
      <dgm:prSet presAssocID="{23750457-9133-4E7F-A2ED-BAB84081644F}" presName="rootText1" presStyleLbl="node0" presStyleIdx="0" presStyleCnt="2" custScaleX="167369" custScaleY="90142" custLinFactNeighborX="-13020" custLinFactNeighborY="-281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A955E29-822B-44EC-B4C8-76180E23D5F1}" type="pres">
      <dgm:prSet presAssocID="{23750457-9133-4E7F-A2ED-BAB84081644F}" presName="rootConnector1" presStyleLbl="node1" presStyleIdx="0" presStyleCnt="0"/>
      <dgm:spPr/>
      <dgm:t>
        <a:bodyPr/>
        <a:lstStyle/>
        <a:p>
          <a:pPr latinLnBrk="1"/>
          <a:endParaRPr lang="ko-KR" altLang="en-US"/>
        </a:p>
      </dgm:t>
    </dgm:pt>
    <dgm:pt modelId="{7D86D4FA-2806-465B-8D55-197A7EFA5927}" type="pres">
      <dgm:prSet presAssocID="{23750457-9133-4E7F-A2ED-BAB84081644F}" presName="hierChild2" presStyleCnt="0"/>
      <dgm:spPr/>
    </dgm:pt>
    <dgm:pt modelId="{0FCF972E-CA15-46D0-A226-65F640C9FBAE}" type="pres">
      <dgm:prSet presAssocID="{A7668D03-11CC-486C-B6F9-A8A07B739EAE}" presName="Name37" presStyleLbl="parChTrans1D2" presStyleIdx="0" presStyleCnt="4"/>
      <dgm:spPr/>
      <dgm:t>
        <a:bodyPr/>
        <a:lstStyle/>
        <a:p>
          <a:pPr latinLnBrk="1"/>
          <a:endParaRPr lang="ko-KR" altLang="en-US"/>
        </a:p>
      </dgm:t>
    </dgm:pt>
    <dgm:pt modelId="{3C659E22-1A6F-45C1-A40B-83B2ED0A4434}" type="pres">
      <dgm:prSet presAssocID="{F3367822-CC48-4A68-A65A-EE299C11F782}" presName="hierRoot2" presStyleCnt="0">
        <dgm:presLayoutVars>
          <dgm:hierBranch val="init"/>
        </dgm:presLayoutVars>
      </dgm:prSet>
      <dgm:spPr/>
    </dgm:pt>
    <dgm:pt modelId="{F284BEE5-73E7-42E8-A700-AA09E7AAEA13}" type="pres">
      <dgm:prSet presAssocID="{F3367822-CC48-4A68-A65A-EE299C11F782}" presName="rootComposite" presStyleCnt="0"/>
      <dgm:spPr/>
    </dgm:pt>
    <dgm:pt modelId="{3CD8D1F1-5721-4CBD-AE59-4AC0DEF96D74}" type="pres">
      <dgm:prSet presAssocID="{F3367822-CC48-4A68-A65A-EE299C11F782}" presName="rootText" presStyleLbl="node2" presStyleIdx="0" presStyleCnt="4" custScaleX="137846" custLinFactNeighborX="-34174" custLinFactNeighborY="61689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2CBC364-1463-4455-9EE0-B6B8DE5C9640}" type="pres">
      <dgm:prSet presAssocID="{F3367822-CC48-4A68-A65A-EE299C11F782}" presName="rootConnector" presStyleLbl="node2" presStyleIdx="0" presStyleCnt="4"/>
      <dgm:spPr/>
      <dgm:t>
        <a:bodyPr/>
        <a:lstStyle/>
        <a:p>
          <a:pPr latinLnBrk="1"/>
          <a:endParaRPr lang="ko-KR" altLang="en-US"/>
        </a:p>
      </dgm:t>
    </dgm:pt>
    <dgm:pt modelId="{93FD93A3-DACC-4E70-A70B-0C62BDBCAD89}" type="pres">
      <dgm:prSet presAssocID="{F3367822-CC48-4A68-A65A-EE299C11F782}" presName="hierChild4" presStyleCnt="0"/>
      <dgm:spPr/>
    </dgm:pt>
    <dgm:pt modelId="{C0815361-7E41-455A-A061-C5A3F94F3CD1}" type="pres">
      <dgm:prSet presAssocID="{478637C6-3BF9-4C45-975E-7D31544D4086}" presName="Name37" presStyleLbl="parChTrans1D3" presStyleIdx="0" presStyleCnt="12"/>
      <dgm:spPr/>
      <dgm:t>
        <a:bodyPr/>
        <a:lstStyle/>
        <a:p>
          <a:pPr latinLnBrk="1"/>
          <a:endParaRPr lang="ko-KR" altLang="en-US"/>
        </a:p>
      </dgm:t>
    </dgm:pt>
    <dgm:pt modelId="{01F6B840-759B-410B-B2C7-CA2E892871DE}" type="pres">
      <dgm:prSet presAssocID="{CEDAF825-7C4F-475C-8519-EDC8F11982B3}" presName="hierRoot2" presStyleCnt="0">
        <dgm:presLayoutVars>
          <dgm:hierBranch val="init"/>
        </dgm:presLayoutVars>
      </dgm:prSet>
      <dgm:spPr/>
    </dgm:pt>
    <dgm:pt modelId="{4FCC68A9-B845-4EAE-B7E2-DC3F6892E75E}" type="pres">
      <dgm:prSet presAssocID="{CEDAF825-7C4F-475C-8519-EDC8F11982B3}" presName="rootComposite" presStyleCnt="0"/>
      <dgm:spPr/>
    </dgm:pt>
    <dgm:pt modelId="{26F0C5F5-68E7-4BF2-B6B2-0E92028FD0DE}" type="pres">
      <dgm:prSet presAssocID="{CEDAF825-7C4F-475C-8519-EDC8F11982B3}" presName="rootText" presStyleLbl="node3" presStyleIdx="0" presStyleCnt="10" custScaleX="144028" custLinFactNeighborY="42539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9F3A69A-8159-4D7B-B12A-9AAC597D23DF}" type="pres">
      <dgm:prSet presAssocID="{CEDAF825-7C4F-475C-8519-EDC8F11982B3}" presName="rootConnector" presStyleLbl="node3" presStyleIdx="0" presStyleCnt="10"/>
      <dgm:spPr/>
      <dgm:t>
        <a:bodyPr/>
        <a:lstStyle/>
        <a:p>
          <a:pPr latinLnBrk="1"/>
          <a:endParaRPr lang="ko-KR" altLang="en-US"/>
        </a:p>
      </dgm:t>
    </dgm:pt>
    <dgm:pt modelId="{996ACB2C-AF5B-45E2-8581-D48B99AFADD6}" type="pres">
      <dgm:prSet presAssocID="{CEDAF825-7C4F-475C-8519-EDC8F11982B3}" presName="hierChild4" presStyleCnt="0"/>
      <dgm:spPr/>
    </dgm:pt>
    <dgm:pt modelId="{FD5F6EDF-F212-4C63-8580-A84EFDF9984E}" type="pres">
      <dgm:prSet presAssocID="{CEDAF825-7C4F-475C-8519-EDC8F11982B3}" presName="hierChild5" presStyleCnt="0"/>
      <dgm:spPr/>
    </dgm:pt>
    <dgm:pt modelId="{891CFCBA-6795-44C9-99C0-2DAB6797409B}" type="pres">
      <dgm:prSet presAssocID="{24AF3214-3E9D-409E-9DB5-8CE24A12EF2F}" presName="Name37" presStyleLbl="parChTrans1D3" presStyleIdx="1" presStyleCnt="12"/>
      <dgm:spPr/>
      <dgm:t>
        <a:bodyPr/>
        <a:lstStyle/>
        <a:p>
          <a:pPr latinLnBrk="1"/>
          <a:endParaRPr lang="ko-KR" altLang="en-US"/>
        </a:p>
      </dgm:t>
    </dgm:pt>
    <dgm:pt modelId="{B62B893D-C75E-4D72-8DDD-3F5F3EC5AD34}" type="pres">
      <dgm:prSet presAssocID="{32DB0AAD-5B7A-4862-8EAD-A9BA393C720F}" presName="hierRoot2" presStyleCnt="0">
        <dgm:presLayoutVars>
          <dgm:hierBranch val="init"/>
        </dgm:presLayoutVars>
      </dgm:prSet>
      <dgm:spPr/>
    </dgm:pt>
    <dgm:pt modelId="{E8970E13-3554-41A9-ADF6-86086152DFC5}" type="pres">
      <dgm:prSet presAssocID="{32DB0AAD-5B7A-4862-8EAD-A9BA393C720F}" presName="rootComposite" presStyleCnt="0"/>
      <dgm:spPr/>
    </dgm:pt>
    <dgm:pt modelId="{0BCE69E0-4059-4D14-8157-6340C434024B}" type="pres">
      <dgm:prSet presAssocID="{32DB0AAD-5B7A-4862-8EAD-A9BA393C720F}" presName="rootText" presStyleLbl="node3" presStyleIdx="1" presStyleCnt="10" custLinFactNeighborY="26347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9C33DAD-9E9F-44A6-B395-F03E54D64592}" type="pres">
      <dgm:prSet presAssocID="{32DB0AAD-5B7A-4862-8EAD-A9BA393C720F}" presName="rootConnector" presStyleLbl="node3" presStyleIdx="1" presStyleCnt="10"/>
      <dgm:spPr/>
      <dgm:t>
        <a:bodyPr/>
        <a:lstStyle/>
        <a:p>
          <a:pPr latinLnBrk="1"/>
          <a:endParaRPr lang="ko-KR" altLang="en-US"/>
        </a:p>
      </dgm:t>
    </dgm:pt>
    <dgm:pt modelId="{3AD2E28A-33AB-4116-A4B4-33349DC826E8}" type="pres">
      <dgm:prSet presAssocID="{32DB0AAD-5B7A-4862-8EAD-A9BA393C720F}" presName="hierChild4" presStyleCnt="0"/>
      <dgm:spPr/>
    </dgm:pt>
    <dgm:pt modelId="{E710CE71-0A64-4F85-B718-65CDC7C6311C}" type="pres">
      <dgm:prSet presAssocID="{32DB0AAD-5B7A-4862-8EAD-A9BA393C720F}" presName="hierChild5" presStyleCnt="0"/>
      <dgm:spPr/>
    </dgm:pt>
    <dgm:pt modelId="{DAC76F93-B6DE-4647-8840-7CD661C948FC}" type="pres">
      <dgm:prSet presAssocID="{61700E49-5540-48D4-9B2A-9BB153DA3341}" presName="Name37" presStyleLbl="parChTrans1D3" presStyleIdx="2" presStyleCnt="12"/>
      <dgm:spPr/>
      <dgm:t>
        <a:bodyPr/>
        <a:lstStyle/>
        <a:p>
          <a:pPr latinLnBrk="1"/>
          <a:endParaRPr lang="ko-KR" altLang="en-US"/>
        </a:p>
      </dgm:t>
    </dgm:pt>
    <dgm:pt modelId="{250075C3-2DF9-4E67-B6BF-D8B9662684EC}" type="pres">
      <dgm:prSet presAssocID="{47FB0AAB-2456-4042-8D57-7374CD32A2F7}" presName="hierRoot2" presStyleCnt="0">
        <dgm:presLayoutVars>
          <dgm:hierBranch val="init"/>
        </dgm:presLayoutVars>
      </dgm:prSet>
      <dgm:spPr/>
    </dgm:pt>
    <dgm:pt modelId="{28F5D1B1-399E-4D0D-87FA-4FA42A88A8D7}" type="pres">
      <dgm:prSet presAssocID="{47FB0AAB-2456-4042-8D57-7374CD32A2F7}" presName="rootComposite" presStyleCnt="0"/>
      <dgm:spPr/>
    </dgm:pt>
    <dgm:pt modelId="{BDACFF10-EB6E-4870-BB6D-7D221E56DF18}" type="pres">
      <dgm:prSet presAssocID="{47FB0AAB-2456-4042-8D57-7374CD32A2F7}" presName="rootText" presStyleLbl="node3" presStyleIdx="2" presStyleCnt="10" custLinFactNeighborY="14203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C977AAE-0FCF-4E6B-963E-4A6C6B761989}" type="pres">
      <dgm:prSet presAssocID="{47FB0AAB-2456-4042-8D57-7374CD32A2F7}" presName="rootConnector" presStyleLbl="node3" presStyleIdx="2" presStyleCnt="10"/>
      <dgm:spPr/>
      <dgm:t>
        <a:bodyPr/>
        <a:lstStyle/>
        <a:p>
          <a:pPr latinLnBrk="1"/>
          <a:endParaRPr lang="ko-KR" altLang="en-US"/>
        </a:p>
      </dgm:t>
    </dgm:pt>
    <dgm:pt modelId="{407A1AA2-CAE7-4047-862C-6801018B71B1}" type="pres">
      <dgm:prSet presAssocID="{47FB0AAB-2456-4042-8D57-7374CD32A2F7}" presName="hierChild4" presStyleCnt="0"/>
      <dgm:spPr/>
    </dgm:pt>
    <dgm:pt modelId="{B253232B-3D9E-455B-AA3B-3D129405B4F2}" type="pres">
      <dgm:prSet presAssocID="{47FB0AAB-2456-4042-8D57-7374CD32A2F7}" presName="hierChild5" presStyleCnt="0"/>
      <dgm:spPr/>
    </dgm:pt>
    <dgm:pt modelId="{241D7EA4-5F6B-47DF-B45B-1915ED2288A5}" type="pres">
      <dgm:prSet presAssocID="{E174DE24-4D53-4762-B045-0501079F7CF4}" presName="Name37" presStyleLbl="parChTrans1D3" presStyleIdx="3" presStyleCnt="12"/>
      <dgm:spPr/>
      <dgm:t>
        <a:bodyPr/>
        <a:lstStyle/>
        <a:p>
          <a:pPr latinLnBrk="1"/>
          <a:endParaRPr lang="ko-KR" altLang="en-US"/>
        </a:p>
      </dgm:t>
    </dgm:pt>
    <dgm:pt modelId="{3F0F76FB-AB72-453A-8915-760D0B7CF272}" type="pres">
      <dgm:prSet presAssocID="{6A33DAF3-2468-4CBB-BA61-C433EF3A1806}" presName="hierRoot2" presStyleCnt="0">
        <dgm:presLayoutVars>
          <dgm:hierBranch val="init"/>
        </dgm:presLayoutVars>
      </dgm:prSet>
      <dgm:spPr/>
    </dgm:pt>
    <dgm:pt modelId="{283D15E2-0E88-44EE-8E9E-702BA8CEF65B}" type="pres">
      <dgm:prSet presAssocID="{6A33DAF3-2468-4CBB-BA61-C433EF3A1806}" presName="rootComposite" presStyleCnt="0"/>
      <dgm:spPr/>
    </dgm:pt>
    <dgm:pt modelId="{86F165B5-A279-4084-8D67-DFCE60B62FD2}" type="pres">
      <dgm:prSet presAssocID="{6A33DAF3-2468-4CBB-BA61-C433EF3A1806}" presName="rootText" presStyleLbl="node3" presStyleIdx="3" presStyleCnt="10" custLinFactNeighborY="6107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17E0B34-FD7B-40A5-B06E-3842CCBCE6D9}" type="pres">
      <dgm:prSet presAssocID="{6A33DAF3-2468-4CBB-BA61-C433EF3A1806}" presName="rootConnector" presStyleLbl="node3" presStyleIdx="3" presStyleCnt="10"/>
      <dgm:spPr/>
      <dgm:t>
        <a:bodyPr/>
        <a:lstStyle/>
        <a:p>
          <a:pPr latinLnBrk="1"/>
          <a:endParaRPr lang="ko-KR" altLang="en-US"/>
        </a:p>
      </dgm:t>
    </dgm:pt>
    <dgm:pt modelId="{C669390C-D00C-4945-B521-EF0704D70DB6}" type="pres">
      <dgm:prSet presAssocID="{6A33DAF3-2468-4CBB-BA61-C433EF3A1806}" presName="hierChild4" presStyleCnt="0"/>
      <dgm:spPr/>
    </dgm:pt>
    <dgm:pt modelId="{042434A7-FA9B-4481-8ADC-F715C529A5AF}" type="pres">
      <dgm:prSet presAssocID="{6A33DAF3-2468-4CBB-BA61-C433EF3A1806}" presName="hierChild5" presStyleCnt="0"/>
      <dgm:spPr/>
    </dgm:pt>
    <dgm:pt modelId="{8A0D0DA7-3D09-49FD-B8B3-3C36FD8F49E8}" type="pres">
      <dgm:prSet presAssocID="{7CBB3C65-0CD5-4BEF-ADA7-1A1F922D0161}" presName="Name37" presStyleLbl="parChTrans1D3" presStyleIdx="4" presStyleCnt="12"/>
      <dgm:spPr/>
      <dgm:t>
        <a:bodyPr/>
        <a:lstStyle/>
        <a:p>
          <a:pPr latinLnBrk="1"/>
          <a:endParaRPr lang="ko-KR" altLang="en-US"/>
        </a:p>
      </dgm:t>
    </dgm:pt>
    <dgm:pt modelId="{26D83BFB-D0D4-4F83-AEE6-E7594D13464F}" type="pres">
      <dgm:prSet presAssocID="{5BF59D9F-21D4-4EDE-B0ED-8BCAAE5D74CD}" presName="hierRoot2" presStyleCnt="0">
        <dgm:presLayoutVars>
          <dgm:hierBranch val="init"/>
        </dgm:presLayoutVars>
      </dgm:prSet>
      <dgm:spPr/>
    </dgm:pt>
    <dgm:pt modelId="{4D7A7AAF-3ACC-41D4-94D9-41CB61D89F5F}" type="pres">
      <dgm:prSet presAssocID="{5BF59D9F-21D4-4EDE-B0ED-8BCAAE5D74CD}" presName="rootComposite" presStyleCnt="0"/>
      <dgm:spPr/>
    </dgm:pt>
    <dgm:pt modelId="{F6884DC9-6020-476C-B5AD-4199535C2E4E}" type="pres">
      <dgm:prSet presAssocID="{5BF59D9F-21D4-4EDE-B0ED-8BCAAE5D74CD}" presName="rootText" presStyleLbl="node3" presStyleIdx="4" presStyleCnt="10" custLinFactNeighborX="1090" custLinFactNeighborY="-4461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CFC3313-DE5F-423D-A7BB-48F091F1A9A0}" type="pres">
      <dgm:prSet presAssocID="{5BF59D9F-21D4-4EDE-B0ED-8BCAAE5D74CD}" presName="rootConnector" presStyleLbl="node3" presStyleIdx="4" presStyleCnt="10"/>
      <dgm:spPr/>
      <dgm:t>
        <a:bodyPr/>
        <a:lstStyle/>
        <a:p>
          <a:pPr latinLnBrk="1"/>
          <a:endParaRPr lang="ko-KR" altLang="en-US"/>
        </a:p>
      </dgm:t>
    </dgm:pt>
    <dgm:pt modelId="{93306064-8569-4791-B403-D6FA9066B493}" type="pres">
      <dgm:prSet presAssocID="{5BF59D9F-21D4-4EDE-B0ED-8BCAAE5D74CD}" presName="hierChild4" presStyleCnt="0"/>
      <dgm:spPr/>
    </dgm:pt>
    <dgm:pt modelId="{401D6834-BFCD-4293-AEFF-EFF43D512F87}" type="pres">
      <dgm:prSet presAssocID="{5BF59D9F-21D4-4EDE-B0ED-8BCAAE5D74CD}" presName="hierChild5" presStyleCnt="0"/>
      <dgm:spPr/>
    </dgm:pt>
    <dgm:pt modelId="{8BA2016F-AE8E-49B5-943E-E421E61774A2}" type="pres">
      <dgm:prSet presAssocID="{1B7F273E-3C77-476C-9856-3337DE03EB03}" presName="Name37" presStyleLbl="parChTrans1D3" presStyleIdx="5" presStyleCnt="12"/>
      <dgm:spPr/>
      <dgm:t>
        <a:bodyPr/>
        <a:lstStyle/>
        <a:p>
          <a:pPr latinLnBrk="1"/>
          <a:endParaRPr lang="ko-KR" altLang="en-US"/>
        </a:p>
      </dgm:t>
    </dgm:pt>
    <dgm:pt modelId="{7456896F-1038-488D-BB9E-3AC9F2601164}" type="pres">
      <dgm:prSet presAssocID="{9003AD64-6A61-4A94-85D1-D711CF793481}" presName="hierRoot2" presStyleCnt="0">
        <dgm:presLayoutVars>
          <dgm:hierBranch val="init"/>
        </dgm:presLayoutVars>
      </dgm:prSet>
      <dgm:spPr/>
    </dgm:pt>
    <dgm:pt modelId="{8A5E5F3C-403D-4C5C-AA59-BED598E09F21}" type="pres">
      <dgm:prSet presAssocID="{9003AD64-6A61-4A94-85D1-D711CF793481}" presName="rootComposite" presStyleCnt="0"/>
      <dgm:spPr/>
    </dgm:pt>
    <dgm:pt modelId="{EBD8EE3F-2FDC-45D3-98CA-7BA14DCB5251}" type="pres">
      <dgm:prSet presAssocID="{9003AD64-6A61-4A94-85D1-D711CF793481}" presName="rootText" presStyleLbl="node3" presStyleIdx="5" presStyleCnt="10" custScaleX="142968" custLinFactNeighborX="1090" custLinFactNeighborY="-12557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90D7786-470A-4F67-9527-ADEDCC116C0C}" type="pres">
      <dgm:prSet presAssocID="{9003AD64-6A61-4A94-85D1-D711CF793481}" presName="rootConnector" presStyleLbl="node3" presStyleIdx="5" presStyleCnt="10"/>
      <dgm:spPr/>
      <dgm:t>
        <a:bodyPr/>
        <a:lstStyle/>
        <a:p>
          <a:pPr latinLnBrk="1"/>
          <a:endParaRPr lang="ko-KR" altLang="en-US"/>
        </a:p>
      </dgm:t>
    </dgm:pt>
    <dgm:pt modelId="{D056B41A-2DFB-474D-BD62-FC557ED314CA}" type="pres">
      <dgm:prSet presAssocID="{9003AD64-6A61-4A94-85D1-D711CF793481}" presName="hierChild4" presStyleCnt="0"/>
      <dgm:spPr/>
    </dgm:pt>
    <dgm:pt modelId="{7418AA88-E8B9-4963-A7B2-C7BEF73ABB3E}" type="pres">
      <dgm:prSet presAssocID="{9003AD64-6A61-4A94-85D1-D711CF793481}" presName="hierChild5" presStyleCnt="0"/>
      <dgm:spPr/>
    </dgm:pt>
    <dgm:pt modelId="{BD6B6773-B6F9-4946-9000-AB50ACCF618C}" type="pres">
      <dgm:prSet presAssocID="{94FAD62C-DDC3-4BFA-AAC3-8C4339CE7BB8}" presName="Name37" presStyleLbl="parChTrans1D3" presStyleIdx="6" presStyleCnt="12"/>
      <dgm:spPr/>
      <dgm:t>
        <a:bodyPr/>
        <a:lstStyle/>
        <a:p>
          <a:pPr latinLnBrk="1"/>
          <a:endParaRPr lang="ko-KR" altLang="en-US"/>
        </a:p>
      </dgm:t>
    </dgm:pt>
    <dgm:pt modelId="{9892F102-9E3F-425E-8EF4-9C961841F0B0}" type="pres">
      <dgm:prSet presAssocID="{BE105493-52DF-491B-8D46-B1CE156D136F}" presName="hierRoot2" presStyleCnt="0">
        <dgm:presLayoutVars>
          <dgm:hierBranch val="init"/>
        </dgm:presLayoutVars>
      </dgm:prSet>
      <dgm:spPr/>
    </dgm:pt>
    <dgm:pt modelId="{9DD3E136-51DC-4A06-BB07-9D47E7351E65}" type="pres">
      <dgm:prSet presAssocID="{BE105493-52DF-491B-8D46-B1CE156D136F}" presName="rootComposite" presStyleCnt="0"/>
      <dgm:spPr/>
    </dgm:pt>
    <dgm:pt modelId="{13E82F58-77E1-44EF-877C-E13601B79BA2}" type="pres">
      <dgm:prSet presAssocID="{BE105493-52DF-491B-8D46-B1CE156D136F}" presName="rootText" presStyleLbl="node3" presStyleIdx="6" presStyleCnt="10" custLinFactNeighborX="3114" custLinFactNeighborY="-20653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B15C3ED-66AC-4900-BD13-B2AF7FD33541}" type="pres">
      <dgm:prSet presAssocID="{BE105493-52DF-491B-8D46-B1CE156D136F}" presName="rootConnector" presStyleLbl="node3" presStyleIdx="6" presStyleCnt="10"/>
      <dgm:spPr/>
      <dgm:t>
        <a:bodyPr/>
        <a:lstStyle/>
        <a:p>
          <a:pPr latinLnBrk="1"/>
          <a:endParaRPr lang="ko-KR" altLang="en-US"/>
        </a:p>
      </dgm:t>
    </dgm:pt>
    <dgm:pt modelId="{02DEA8E1-36BF-4170-A04C-8D63895A665A}" type="pres">
      <dgm:prSet presAssocID="{BE105493-52DF-491B-8D46-B1CE156D136F}" presName="hierChild4" presStyleCnt="0"/>
      <dgm:spPr/>
    </dgm:pt>
    <dgm:pt modelId="{3D8B5632-A9EF-4208-B1E6-FF62321248D7}" type="pres">
      <dgm:prSet presAssocID="{BE105493-52DF-491B-8D46-B1CE156D136F}" presName="hierChild5" presStyleCnt="0"/>
      <dgm:spPr/>
    </dgm:pt>
    <dgm:pt modelId="{8748013E-9B12-434D-A73E-7B39E402102D}" type="pres">
      <dgm:prSet presAssocID="{F3367822-CC48-4A68-A65A-EE299C11F782}" presName="hierChild5" presStyleCnt="0"/>
      <dgm:spPr/>
    </dgm:pt>
    <dgm:pt modelId="{A96A5AFC-80B7-4EA5-BA70-383F126B10E7}" type="pres">
      <dgm:prSet presAssocID="{703FF84F-AF34-4031-9C4B-35739BDB0DD5}" presName="Name37" presStyleLbl="parChTrans1D2" presStyleIdx="1" presStyleCnt="4"/>
      <dgm:spPr/>
      <dgm:t>
        <a:bodyPr/>
        <a:lstStyle/>
        <a:p>
          <a:pPr latinLnBrk="1"/>
          <a:endParaRPr lang="ko-KR" altLang="en-US"/>
        </a:p>
      </dgm:t>
    </dgm:pt>
    <dgm:pt modelId="{073DB37B-30E7-4FA3-9755-E67AB9994CE8}" type="pres">
      <dgm:prSet presAssocID="{87152A29-B874-466F-8B71-6F993D14A7E6}" presName="hierRoot2" presStyleCnt="0">
        <dgm:presLayoutVars>
          <dgm:hierBranch val="init"/>
        </dgm:presLayoutVars>
      </dgm:prSet>
      <dgm:spPr/>
    </dgm:pt>
    <dgm:pt modelId="{B7D3C251-CE16-4C7D-B4EF-8B0544F1B934}" type="pres">
      <dgm:prSet presAssocID="{87152A29-B874-466F-8B71-6F993D14A7E6}" presName="rootComposite" presStyleCnt="0"/>
      <dgm:spPr/>
    </dgm:pt>
    <dgm:pt modelId="{99607794-15B2-483B-BBC4-7005EDF3CD72}" type="pres">
      <dgm:prSet presAssocID="{87152A29-B874-466F-8B71-6F993D14A7E6}" presName="rootText" presStyleLbl="node2" presStyleIdx="1" presStyleCnt="4" custScaleX="174473" custLinFactNeighborX="-18975" custLinFactNeighborY="67219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2100BBA-5B00-4A32-933E-DFD273040EED}" type="pres">
      <dgm:prSet presAssocID="{87152A29-B874-466F-8B71-6F993D14A7E6}" presName="rootConnector" presStyleLbl="node2" presStyleIdx="1" presStyleCnt="4"/>
      <dgm:spPr/>
      <dgm:t>
        <a:bodyPr/>
        <a:lstStyle/>
        <a:p>
          <a:pPr latinLnBrk="1"/>
          <a:endParaRPr lang="ko-KR" altLang="en-US"/>
        </a:p>
      </dgm:t>
    </dgm:pt>
    <dgm:pt modelId="{B3C4375E-FCEF-476E-B59D-095D3F7D9FD0}" type="pres">
      <dgm:prSet presAssocID="{87152A29-B874-466F-8B71-6F993D14A7E6}" presName="hierChild4" presStyleCnt="0"/>
      <dgm:spPr/>
    </dgm:pt>
    <dgm:pt modelId="{B91852E8-2E2E-44F6-AC9B-FD18A27C7C7A}" type="pres">
      <dgm:prSet presAssocID="{87152A29-B874-466F-8B71-6F993D14A7E6}" presName="hierChild5" presStyleCnt="0"/>
      <dgm:spPr/>
    </dgm:pt>
    <dgm:pt modelId="{F4C8AFE7-236C-4392-94B8-B6AB7CD2EE46}" type="pres">
      <dgm:prSet presAssocID="{622AB7EB-DFEF-4C94-AC29-814D6BD1873C}" presName="Name111" presStyleLbl="parChTrans1D3" presStyleIdx="7" presStyleCnt="12"/>
      <dgm:spPr/>
      <dgm:t>
        <a:bodyPr/>
        <a:lstStyle/>
        <a:p>
          <a:pPr latinLnBrk="1"/>
          <a:endParaRPr lang="ko-KR" altLang="en-US"/>
        </a:p>
      </dgm:t>
    </dgm:pt>
    <dgm:pt modelId="{6DABBA4D-7B52-4494-ABA2-83C6D510338E}" type="pres">
      <dgm:prSet presAssocID="{2868E108-1745-46AD-9479-340835ACFDFB}" presName="hierRoot3" presStyleCnt="0">
        <dgm:presLayoutVars>
          <dgm:hierBranch val="init"/>
        </dgm:presLayoutVars>
      </dgm:prSet>
      <dgm:spPr/>
    </dgm:pt>
    <dgm:pt modelId="{C899054E-D2D9-4EDA-8BF1-47250D72C303}" type="pres">
      <dgm:prSet presAssocID="{2868E108-1745-46AD-9479-340835ACFDFB}" presName="rootComposite3" presStyleCnt="0"/>
      <dgm:spPr/>
    </dgm:pt>
    <dgm:pt modelId="{DD9906A4-3CF2-4CBF-8090-52B08812F53B}" type="pres">
      <dgm:prSet presAssocID="{2868E108-1745-46AD-9479-340835ACFDFB}" presName="rootText3" presStyleLbl="asst2" presStyleIdx="0" presStyleCnt="2" custScaleX="146317" custLinFactNeighborX="33151" custLinFactNeighborY="96757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0FEA3B1-81A8-4F84-9996-686B2A1E44C6}" type="pres">
      <dgm:prSet presAssocID="{2868E108-1745-46AD-9479-340835ACFDFB}" presName="rootConnector3" presStyleLbl="asst2" presStyleIdx="0" presStyleCnt="2"/>
      <dgm:spPr/>
      <dgm:t>
        <a:bodyPr/>
        <a:lstStyle/>
        <a:p>
          <a:pPr latinLnBrk="1"/>
          <a:endParaRPr lang="ko-KR" altLang="en-US"/>
        </a:p>
      </dgm:t>
    </dgm:pt>
    <dgm:pt modelId="{0A3091E6-50F9-42E0-98CB-245D1D4E2A7B}" type="pres">
      <dgm:prSet presAssocID="{2868E108-1745-46AD-9479-340835ACFDFB}" presName="hierChild6" presStyleCnt="0"/>
      <dgm:spPr/>
    </dgm:pt>
    <dgm:pt modelId="{D749321A-BEE9-4F33-B932-02C6D6D85E86}" type="pres">
      <dgm:prSet presAssocID="{78925C0C-961F-4C03-B724-26E503A5A04C}" presName="Name37" presStyleLbl="parChTrans1D4" presStyleIdx="0" presStyleCnt="4"/>
      <dgm:spPr/>
      <dgm:t>
        <a:bodyPr/>
        <a:lstStyle/>
        <a:p>
          <a:pPr latinLnBrk="1"/>
          <a:endParaRPr lang="ko-KR" altLang="en-US"/>
        </a:p>
      </dgm:t>
    </dgm:pt>
    <dgm:pt modelId="{90136752-93E5-4965-ABD2-F3734738442B}" type="pres">
      <dgm:prSet presAssocID="{CEB6D190-51E5-4600-8E13-94203D55A497}" presName="hierRoot2" presStyleCnt="0">
        <dgm:presLayoutVars>
          <dgm:hierBranch val="init"/>
        </dgm:presLayoutVars>
      </dgm:prSet>
      <dgm:spPr/>
    </dgm:pt>
    <dgm:pt modelId="{F4776A80-10FB-4BDE-B73E-77C15EDF15BC}" type="pres">
      <dgm:prSet presAssocID="{CEB6D190-51E5-4600-8E13-94203D55A497}" presName="rootComposite" presStyleCnt="0"/>
      <dgm:spPr/>
    </dgm:pt>
    <dgm:pt modelId="{89094A0D-F9BE-4FF4-ABB6-F7D8F6419841}" type="pres">
      <dgm:prSet presAssocID="{CEB6D190-51E5-4600-8E13-94203D55A497}" presName="rootText" presStyleLbl="node4" presStyleIdx="0" presStyleCnt="4" custScaleX="175661" custLinFactNeighborX="42849" custLinFactNeighborY="95761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A36ADB8-575D-410B-9C23-333A36CCC387}" type="pres">
      <dgm:prSet presAssocID="{CEB6D190-51E5-4600-8E13-94203D55A497}" presName="rootConnector" presStyleLbl="node4" presStyleIdx="0" presStyleCnt="4"/>
      <dgm:spPr/>
      <dgm:t>
        <a:bodyPr/>
        <a:lstStyle/>
        <a:p>
          <a:pPr latinLnBrk="1"/>
          <a:endParaRPr lang="ko-KR" altLang="en-US"/>
        </a:p>
      </dgm:t>
    </dgm:pt>
    <dgm:pt modelId="{F1B45CE2-9E97-4789-94C4-43B375C6C1B8}" type="pres">
      <dgm:prSet presAssocID="{CEB6D190-51E5-4600-8E13-94203D55A497}" presName="hierChild4" presStyleCnt="0"/>
      <dgm:spPr/>
    </dgm:pt>
    <dgm:pt modelId="{2E53684B-A424-4AE2-95EB-0D896FFB63AE}" type="pres">
      <dgm:prSet presAssocID="{CEB6D190-51E5-4600-8E13-94203D55A497}" presName="hierChild5" presStyleCnt="0"/>
      <dgm:spPr/>
    </dgm:pt>
    <dgm:pt modelId="{C1F68A07-F8AD-4E50-A599-3E22BEB3E558}" type="pres">
      <dgm:prSet presAssocID="{2868E108-1745-46AD-9479-340835ACFDFB}" presName="hierChild7" presStyleCnt="0"/>
      <dgm:spPr/>
    </dgm:pt>
    <dgm:pt modelId="{7017E0F3-36E6-4A3F-9AE7-8ED72394F22C}" type="pres">
      <dgm:prSet presAssocID="{13FFE401-8BAA-4CCC-81B6-508B38AA0941}" presName="Name111" presStyleLbl="parChTrans1D3" presStyleIdx="8" presStyleCnt="12"/>
      <dgm:spPr/>
      <dgm:t>
        <a:bodyPr/>
        <a:lstStyle/>
        <a:p>
          <a:pPr latinLnBrk="1"/>
          <a:endParaRPr lang="ko-KR" altLang="en-US"/>
        </a:p>
      </dgm:t>
    </dgm:pt>
    <dgm:pt modelId="{195E4D28-712F-4EB8-BB50-0ABE9DBB3E36}" type="pres">
      <dgm:prSet presAssocID="{42C00286-0665-4EDF-BBF7-5909D8E07223}" presName="hierRoot3" presStyleCnt="0">
        <dgm:presLayoutVars>
          <dgm:hierBranch val="init"/>
        </dgm:presLayoutVars>
      </dgm:prSet>
      <dgm:spPr/>
    </dgm:pt>
    <dgm:pt modelId="{ECC29F1D-0D7B-44FB-BF6D-4F4F4F0B6EDF}" type="pres">
      <dgm:prSet presAssocID="{42C00286-0665-4EDF-BBF7-5909D8E07223}" presName="rootComposite3" presStyleCnt="0"/>
      <dgm:spPr/>
    </dgm:pt>
    <dgm:pt modelId="{AE032869-6FAB-4156-9C3F-DAF33F1DBCD2}" type="pres">
      <dgm:prSet presAssocID="{42C00286-0665-4EDF-BBF7-5909D8E07223}" presName="rootText3" presStyleLbl="asst2" presStyleIdx="1" presStyleCnt="2" custScaleX="140713" custLinFactNeighborX="32968" custLinFactNeighborY="96758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935CBD9-EBAC-4280-88C6-2F9143286EE3}" type="pres">
      <dgm:prSet presAssocID="{42C00286-0665-4EDF-BBF7-5909D8E07223}" presName="rootConnector3" presStyleLbl="asst2" presStyleIdx="1" presStyleCnt="2"/>
      <dgm:spPr/>
      <dgm:t>
        <a:bodyPr/>
        <a:lstStyle/>
        <a:p>
          <a:pPr latinLnBrk="1"/>
          <a:endParaRPr lang="ko-KR" altLang="en-US"/>
        </a:p>
      </dgm:t>
    </dgm:pt>
    <dgm:pt modelId="{ED7D3E3D-C0A5-49F7-9CA9-7061C62C6AF9}" type="pres">
      <dgm:prSet presAssocID="{42C00286-0665-4EDF-BBF7-5909D8E07223}" presName="hierChild6" presStyleCnt="0"/>
      <dgm:spPr/>
    </dgm:pt>
    <dgm:pt modelId="{E3EDAAD9-5743-4B42-BC25-583A6D8EB0D2}" type="pres">
      <dgm:prSet presAssocID="{239DD60A-940F-4B2F-9B40-23D0AC539F10}" presName="Name37" presStyleLbl="parChTrans1D4" presStyleIdx="1" presStyleCnt="4"/>
      <dgm:spPr/>
      <dgm:t>
        <a:bodyPr/>
        <a:lstStyle/>
        <a:p>
          <a:pPr latinLnBrk="1"/>
          <a:endParaRPr lang="ko-KR" altLang="en-US"/>
        </a:p>
      </dgm:t>
    </dgm:pt>
    <dgm:pt modelId="{8D929708-4220-4217-A773-10AFC3C92588}" type="pres">
      <dgm:prSet presAssocID="{4C1C3AE0-7D7A-41E5-ADDE-59A33735E915}" presName="hierRoot2" presStyleCnt="0">
        <dgm:presLayoutVars>
          <dgm:hierBranch val="init"/>
        </dgm:presLayoutVars>
      </dgm:prSet>
      <dgm:spPr/>
    </dgm:pt>
    <dgm:pt modelId="{02537543-244F-42BF-94DF-7A0476E5712C}" type="pres">
      <dgm:prSet presAssocID="{4C1C3AE0-7D7A-41E5-ADDE-59A33735E915}" presName="rootComposite" presStyleCnt="0"/>
      <dgm:spPr/>
    </dgm:pt>
    <dgm:pt modelId="{FB4F55AF-60F8-473C-9BC1-3BEBA1B33E21}" type="pres">
      <dgm:prSet presAssocID="{4C1C3AE0-7D7A-41E5-ADDE-59A33735E915}" presName="rootText" presStyleLbl="node4" presStyleIdx="1" presStyleCnt="4" custScaleX="167668" custLinFactY="4595" custLinFactNeighborX="28102" custLinFactNeighborY="100000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D31F6F6-6BA4-490D-9334-389504F0F672}" type="pres">
      <dgm:prSet presAssocID="{4C1C3AE0-7D7A-41E5-ADDE-59A33735E915}" presName="rootConnector" presStyleLbl="node4" presStyleIdx="1" presStyleCnt="4"/>
      <dgm:spPr/>
      <dgm:t>
        <a:bodyPr/>
        <a:lstStyle/>
        <a:p>
          <a:pPr latinLnBrk="1"/>
          <a:endParaRPr lang="ko-KR" altLang="en-US"/>
        </a:p>
      </dgm:t>
    </dgm:pt>
    <dgm:pt modelId="{4AC1660F-FBA0-47CC-BBD4-AC11DFBDEE34}" type="pres">
      <dgm:prSet presAssocID="{4C1C3AE0-7D7A-41E5-ADDE-59A33735E915}" presName="hierChild4" presStyleCnt="0"/>
      <dgm:spPr/>
    </dgm:pt>
    <dgm:pt modelId="{3450EC89-9A0A-4BCB-8E0C-ACB9C5EB1F70}" type="pres">
      <dgm:prSet presAssocID="{4C1C3AE0-7D7A-41E5-ADDE-59A33735E915}" presName="hierChild5" presStyleCnt="0"/>
      <dgm:spPr/>
    </dgm:pt>
    <dgm:pt modelId="{FE630A8E-65B9-493E-97A0-3AD70826C417}" type="pres">
      <dgm:prSet presAssocID="{BA98B798-385F-46E5-B25B-6F6BF67ACC4D}" presName="Name37" presStyleLbl="parChTrans1D4" presStyleIdx="2" presStyleCnt="4"/>
      <dgm:spPr/>
      <dgm:t>
        <a:bodyPr/>
        <a:lstStyle/>
        <a:p>
          <a:pPr latinLnBrk="1"/>
          <a:endParaRPr lang="ko-KR" altLang="en-US"/>
        </a:p>
      </dgm:t>
    </dgm:pt>
    <dgm:pt modelId="{7B7F07D7-F1B8-4A2A-B631-948FB341223A}" type="pres">
      <dgm:prSet presAssocID="{E35F9DEC-8D42-4FF5-9BEE-CBE16665DC00}" presName="hierRoot2" presStyleCnt="0">
        <dgm:presLayoutVars>
          <dgm:hierBranch val="init"/>
        </dgm:presLayoutVars>
      </dgm:prSet>
      <dgm:spPr/>
    </dgm:pt>
    <dgm:pt modelId="{FEC9A68B-BF03-492A-A08B-74EF61481324}" type="pres">
      <dgm:prSet presAssocID="{E35F9DEC-8D42-4FF5-9BEE-CBE16665DC00}" presName="rootComposite" presStyleCnt="0"/>
      <dgm:spPr/>
    </dgm:pt>
    <dgm:pt modelId="{1EB4ADF5-D28D-4543-B6DD-9CBA36B9C1DC}" type="pres">
      <dgm:prSet presAssocID="{E35F9DEC-8D42-4FF5-9BEE-CBE16665DC00}" presName="rootText" presStyleLbl="node4" presStyleIdx="2" presStyleCnt="4" custScaleX="167668" custLinFactY="1036" custLinFactNeighborX="31398" custLinFactNeighborY="100000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8C7FF5D-DD3B-4567-BAC8-D556B7F7FE47}" type="pres">
      <dgm:prSet presAssocID="{E35F9DEC-8D42-4FF5-9BEE-CBE16665DC00}" presName="rootConnector" presStyleLbl="node4" presStyleIdx="2" presStyleCnt="4"/>
      <dgm:spPr/>
      <dgm:t>
        <a:bodyPr/>
        <a:lstStyle/>
        <a:p>
          <a:pPr latinLnBrk="1"/>
          <a:endParaRPr lang="ko-KR" altLang="en-US"/>
        </a:p>
      </dgm:t>
    </dgm:pt>
    <dgm:pt modelId="{30FDB107-E6B4-4C1D-8A9B-534A7DD11461}" type="pres">
      <dgm:prSet presAssocID="{E35F9DEC-8D42-4FF5-9BEE-CBE16665DC00}" presName="hierChild4" presStyleCnt="0"/>
      <dgm:spPr/>
    </dgm:pt>
    <dgm:pt modelId="{75D970C1-87D0-4401-8231-804B0946EF98}" type="pres">
      <dgm:prSet presAssocID="{E35F9DEC-8D42-4FF5-9BEE-CBE16665DC00}" presName="hierChild5" presStyleCnt="0"/>
      <dgm:spPr/>
    </dgm:pt>
    <dgm:pt modelId="{D81FAC84-E535-4176-AD16-B9A9B3581486}" type="pres">
      <dgm:prSet presAssocID="{DF377B29-BBDE-4983-BFA6-DC10C9C15DA7}" presName="Name37" presStyleLbl="parChTrans1D4" presStyleIdx="3" presStyleCnt="4"/>
      <dgm:spPr/>
      <dgm:t>
        <a:bodyPr/>
        <a:lstStyle/>
        <a:p>
          <a:pPr latinLnBrk="1"/>
          <a:endParaRPr lang="ko-KR" altLang="en-US"/>
        </a:p>
      </dgm:t>
    </dgm:pt>
    <dgm:pt modelId="{6729A983-EF6B-4FE4-AD8E-8E93BA02D581}" type="pres">
      <dgm:prSet presAssocID="{47A29D9E-8F0A-4AF7-9F6B-05A3AAA82059}" presName="hierRoot2" presStyleCnt="0">
        <dgm:presLayoutVars>
          <dgm:hierBranch val="init"/>
        </dgm:presLayoutVars>
      </dgm:prSet>
      <dgm:spPr/>
    </dgm:pt>
    <dgm:pt modelId="{00455FD9-1CA4-40E4-9294-061A2801C933}" type="pres">
      <dgm:prSet presAssocID="{47A29D9E-8F0A-4AF7-9F6B-05A3AAA82059}" presName="rootComposite" presStyleCnt="0"/>
      <dgm:spPr/>
    </dgm:pt>
    <dgm:pt modelId="{36E22086-F641-4C74-A6B1-21E109B441F9}" type="pres">
      <dgm:prSet presAssocID="{47A29D9E-8F0A-4AF7-9F6B-05A3AAA82059}" presName="rootText" presStyleLbl="node4" presStyleIdx="3" presStyleCnt="4" custScaleX="167668" custLinFactNeighborX="31398" custLinFactNeighborY="89808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E786703-3307-4D77-AC5C-360E761BBEB3}" type="pres">
      <dgm:prSet presAssocID="{47A29D9E-8F0A-4AF7-9F6B-05A3AAA82059}" presName="rootConnector" presStyleLbl="node4" presStyleIdx="3" presStyleCnt="4"/>
      <dgm:spPr/>
      <dgm:t>
        <a:bodyPr/>
        <a:lstStyle/>
        <a:p>
          <a:pPr latinLnBrk="1"/>
          <a:endParaRPr lang="ko-KR" altLang="en-US"/>
        </a:p>
      </dgm:t>
    </dgm:pt>
    <dgm:pt modelId="{A85A2C99-6A80-4F11-8773-E46B1CB733E2}" type="pres">
      <dgm:prSet presAssocID="{47A29D9E-8F0A-4AF7-9F6B-05A3AAA82059}" presName="hierChild4" presStyleCnt="0"/>
      <dgm:spPr/>
    </dgm:pt>
    <dgm:pt modelId="{F52415CE-8DD3-43CA-A637-9087426A7720}" type="pres">
      <dgm:prSet presAssocID="{47A29D9E-8F0A-4AF7-9F6B-05A3AAA82059}" presName="hierChild5" presStyleCnt="0"/>
      <dgm:spPr/>
    </dgm:pt>
    <dgm:pt modelId="{9AD5A24C-5EAF-4389-9076-D550C0C40A20}" type="pres">
      <dgm:prSet presAssocID="{42C00286-0665-4EDF-BBF7-5909D8E07223}" presName="hierChild7" presStyleCnt="0"/>
      <dgm:spPr/>
    </dgm:pt>
    <dgm:pt modelId="{D50C231B-00BF-4D5A-9110-5AE32FCB1B68}" type="pres">
      <dgm:prSet presAssocID="{B6C7C061-8F2C-44DA-B294-7615BF09471D}" presName="Name37" presStyleLbl="parChTrans1D2" presStyleIdx="2" presStyleCnt="4"/>
      <dgm:spPr/>
      <dgm:t>
        <a:bodyPr/>
        <a:lstStyle/>
        <a:p>
          <a:pPr latinLnBrk="1"/>
          <a:endParaRPr lang="ko-KR" altLang="en-US"/>
        </a:p>
      </dgm:t>
    </dgm:pt>
    <dgm:pt modelId="{245EEB21-C1DA-4682-B20F-828EC16A70C4}" type="pres">
      <dgm:prSet presAssocID="{3637F9A5-2376-4A3D-99A9-6C389A105A27}" presName="hierRoot2" presStyleCnt="0">
        <dgm:presLayoutVars>
          <dgm:hierBranch val="init"/>
        </dgm:presLayoutVars>
      </dgm:prSet>
      <dgm:spPr/>
    </dgm:pt>
    <dgm:pt modelId="{53079A51-3E65-4D3C-9F41-6E1A20A69B17}" type="pres">
      <dgm:prSet presAssocID="{3637F9A5-2376-4A3D-99A9-6C389A105A27}" presName="rootComposite" presStyleCnt="0"/>
      <dgm:spPr/>
    </dgm:pt>
    <dgm:pt modelId="{68D402AE-F11B-4CC5-A601-6840117255C8}" type="pres">
      <dgm:prSet presAssocID="{3637F9A5-2376-4A3D-99A9-6C389A105A27}" presName="rootText" presStyleLbl="node2" presStyleIdx="2" presStyleCnt="4" custScaleX="201452" custLinFactNeighborY="70033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7DD12E0-AA07-418C-8562-4E8E492F223C}" type="pres">
      <dgm:prSet presAssocID="{3637F9A5-2376-4A3D-99A9-6C389A105A27}" presName="rootConnector" presStyleLbl="node2" presStyleIdx="2" presStyleCnt="4"/>
      <dgm:spPr/>
      <dgm:t>
        <a:bodyPr/>
        <a:lstStyle/>
        <a:p>
          <a:pPr latinLnBrk="1"/>
          <a:endParaRPr lang="ko-KR" altLang="en-US"/>
        </a:p>
      </dgm:t>
    </dgm:pt>
    <dgm:pt modelId="{C37EC8AF-50DC-4F76-97B1-F0BE070D6D9B}" type="pres">
      <dgm:prSet presAssocID="{3637F9A5-2376-4A3D-99A9-6C389A105A27}" presName="hierChild4" presStyleCnt="0"/>
      <dgm:spPr/>
    </dgm:pt>
    <dgm:pt modelId="{E04514A8-D35B-497B-B395-FFDC02AB5AE9}" type="pres">
      <dgm:prSet presAssocID="{3637F9A5-2376-4A3D-99A9-6C389A105A27}" presName="hierChild5" presStyleCnt="0"/>
      <dgm:spPr/>
    </dgm:pt>
    <dgm:pt modelId="{B26A88F3-CC16-4E4C-9792-195759FD67A9}" type="pres">
      <dgm:prSet presAssocID="{555AFEC0-46BA-4C96-A591-E1F3CEAEAC20}" presName="Name37" presStyleLbl="parChTrans1D2" presStyleIdx="3" presStyleCnt="4"/>
      <dgm:spPr/>
      <dgm:t>
        <a:bodyPr/>
        <a:lstStyle/>
        <a:p>
          <a:pPr latinLnBrk="1"/>
          <a:endParaRPr lang="ko-KR" altLang="en-US"/>
        </a:p>
      </dgm:t>
    </dgm:pt>
    <dgm:pt modelId="{B7529FCC-CEAB-414F-B172-1BB2A9F4A28C}" type="pres">
      <dgm:prSet presAssocID="{88B67A4E-D0C5-48DC-AF48-78D2D2F3957A}" presName="hierRoot2" presStyleCnt="0">
        <dgm:presLayoutVars>
          <dgm:hierBranch val="init"/>
        </dgm:presLayoutVars>
      </dgm:prSet>
      <dgm:spPr/>
    </dgm:pt>
    <dgm:pt modelId="{B4AB504B-2163-4AFB-993D-45FC45769ED4}" type="pres">
      <dgm:prSet presAssocID="{88B67A4E-D0C5-48DC-AF48-78D2D2F3957A}" presName="rootComposite" presStyleCnt="0"/>
      <dgm:spPr/>
    </dgm:pt>
    <dgm:pt modelId="{E8A91BD3-44FD-4A3E-8DAE-093CB2A2CE00}" type="pres">
      <dgm:prSet presAssocID="{88B67A4E-D0C5-48DC-AF48-78D2D2F3957A}" presName="rootText" presStyleLbl="node2" presStyleIdx="3" presStyleCnt="4" custScaleX="137846" custLinFactNeighborY="70033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8A7667A-095D-4446-A24E-0E6E271EF6F3}" type="pres">
      <dgm:prSet presAssocID="{88B67A4E-D0C5-48DC-AF48-78D2D2F3957A}" presName="rootConnector" presStyleLbl="node2" presStyleIdx="3" presStyleCnt="4"/>
      <dgm:spPr/>
      <dgm:t>
        <a:bodyPr/>
        <a:lstStyle/>
        <a:p>
          <a:pPr latinLnBrk="1"/>
          <a:endParaRPr lang="ko-KR" altLang="en-US"/>
        </a:p>
      </dgm:t>
    </dgm:pt>
    <dgm:pt modelId="{C3AC84BE-C659-4869-9805-CAE59304AEB2}" type="pres">
      <dgm:prSet presAssocID="{88B67A4E-D0C5-48DC-AF48-78D2D2F3957A}" presName="hierChild4" presStyleCnt="0"/>
      <dgm:spPr/>
    </dgm:pt>
    <dgm:pt modelId="{599C19E9-CA39-475D-B980-48E7E123B5C6}" type="pres">
      <dgm:prSet presAssocID="{7EC7A388-9C26-45D7-AFC5-1746ED1EAAB8}" presName="Name37" presStyleLbl="parChTrans1D3" presStyleIdx="9" presStyleCnt="12"/>
      <dgm:spPr/>
      <dgm:t>
        <a:bodyPr/>
        <a:lstStyle/>
        <a:p>
          <a:pPr latinLnBrk="1"/>
          <a:endParaRPr lang="ko-KR" altLang="en-US"/>
        </a:p>
      </dgm:t>
    </dgm:pt>
    <dgm:pt modelId="{B23B07F7-0AFF-4835-9A46-8330D36B138F}" type="pres">
      <dgm:prSet presAssocID="{227A82D9-1F72-4480-9B2E-9185358495DE}" presName="hierRoot2" presStyleCnt="0">
        <dgm:presLayoutVars>
          <dgm:hierBranch val="init"/>
        </dgm:presLayoutVars>
      </dgm:prSet>
      <dgm:spPr/>
    </dgm:pt>
    <dgm:pt modelId="{F0ECC6DB-51FD-497D-B1E1-B082869FFD1E}" type="pres">
      <dgm:prSet presAssocID="{227A82D9-1F72-4480-9B2E-9185358495DE}" presName="rootComposite" presStyleCnt="0"/>
      <dgm:spPr/>
    </dgm:pt>
    <dgm:pt modelId="{5A450A0A-26F8-496D-B56F-C5C13D13C56A}" type="pres">
      <dgm:prSet presAssocID="{227A82D9-1F72-4480-9B2E-9185358495DE}" presName="rootText" presStyleLbl="node3" presStyleIdx="7" presStyleCnt="10" custLinFactY="22547" custLinFactNeighborY="100000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61AE7F0-8CCD-4F41-903F-6719C57A38A7}" type="pres">
      <dgm:prSet presAssocID="{227A82D9-1F72-4480-9B2E-9185358495DE}" presName="rootConnector" presStyleLbl="node3" presStyleIdx="7" presStyleCnt="10"/>
      <dgm:spPr/>
      <dgm:t>
        <a:bodyPr/>
        <a:lstStyle/>
        <a:p>
          <a:pPr latinLnBrk="1"/>
          <a:endParaRPr lang="ko-KR" altLang="en-US"/>
        </a:p>
      </dgm:t>
    </dgm:pt>
    <dgm:pt modelId="{493C434C-B2C8-44F7-A065-33BBCA92D328}" type="pres">
      <dgm:prSet presAssocID="{227A82D9-1F72-4480-9B2E-9185358495DE}" presName="hierChild4" presStyleCnt="0"/>
      <dgm:spPr/>
    </dgm:pt>
    <dgm:pt modelId="{6788D158-90EA-47D0-ABF8-41EE4D9ADCCE}" type="pres">
      <dgm:prSet presAssocID="{227A82D9-1F72-4480-9B2E-9185358495DE}" presName="hierChild5" presStyleCnt="0"/>
      <dgm:spPr/>
    </dgm:pt>
    <dgm:pt modelId="{9A0F22A5-EF6A-436B-B0F1-45B49A98EE89}" type="pres">
      <dgm:prSet presAssocID="{2A93CDDC-15C6-4081-B760-D6A27473764C}" presName="Name37" presStyleLbl="parChTrans1D3" presStyleIdx="10" presStyleCnt="12"/>
      <dgm:spPr/>
      <dgm:t>
        <a:bodyPr/>
        <a:lstStyle/>
        <a:p>
          <a:pPr latinLnBrk="1"/>
          <a:endParaRPr lang="ko-KR" altLang="en-US"/>
        </a:p>
      </dgm:t>
    </dgm:pt>
    <dgm:pt modelId="{095060C3-C2AE-4209-A3C0-AFBB2ABEE092}" type="pres">
      <dgm:prSet presAssocID="{EFDB136B-88A2-4CE6-A484-92202F12FFF6}" presName="hierRoot2" presStyleCnt="0">
        <dgm:presLayoutVars>
          <dgm:hierBranch val="init"/>
        </dgm:presLayoutVars>
      </dgm:prSet>
      <dgm:spPr/>
    </dgm:pt>
    <dgm:pt modelId="{3F817E18-C22D-404B-8606-F19D73624E15}" type="pres">
      <dgm:prSet presAssocID="{EFDB136B-88A2-4CE6-A484-92202F12FFF6}" presName="rootComposite" presStyleCnt="0"/>
      <dgm:spPr/>
    </dgm:pt>
    <dgm:pt modelId="{59468EA1-26AA-4E88-84B9-F48B750546BF}" type="pres">
      <dgm:prSet presAssocID="{EFDB136B-88A2-4CE6-A484-92202F12FFF6}" presName="rootText" presStyleLbl="node3" presStyleIdx="8" presStyleCnt="10" custLinFactY="22547" custLinFactNeighborY="100000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8E5A05D-E01E-4B90-B485-F5EBFA910D59}" type="pres">
      <dgm:prSet presAssocID="{EFDB136B-88A2-4CE6-A484-92202F12FFF6}" presName="rootConnector" presStyleLbl="node3" presStyleIdx="8" presStyleCnt="10"/>
      <dgm:spPr/>
      <dgm:t>
        <a:bodyPr/>
        <a:lstStyle/>
        <a:p>
          <a:pPr latinLnBrk="1"/>
          <a:endParaRPr lang="ko-KR" altLang="en-US"/>
        </a:p>
      </dgm:t>
    </dgm:pt>
    <dgm:pt modelId="{E3BF4392-4DE5-4E47-9A64-984AD9E5C1C1}" type="pres">
      <dgm:prSet presAssocID="{EFDB136B-88A2-4CE6-A484-92202F12FFF6}" presName="hierChild4" presStyleCnt="0"/>
      <dgm:spPr/>
    </dgm:pt>
    <dgm:pt modelId="{DFF93508-0BB9-4938-AC7D-9F49170840C7}" type="pres">
      <dgm:prSet presAssocID="{EFDB136B-88A2-4CE6-A484-92202F12FFF6}" presName="hierChild5" presStyleCnt="0"/>
      <dgm:spPr/>
    </dgm:pt>
    <dgm:pt modelId="{491392FD-DDFC-4813-8FF9-886B2FC3F6E6}" type="pres">
      <dgm:prSet presAssocID="{94BA6C5F-A4DA-4F46-B63C-2ADBFF21C4B6}" presName="Name37" presStyleLbl="parChTrans1D3" presStyleIdx="11" presStyleCnt="12"/>
      <dgm:spPr/>
      <dgm:t>
        <a:bodyPr/>
        <a:lstStyle/>
        <a:p>
          <a:pPr latinLnBrk="1"/>
          <a:endParaRPr lang="ko-KR" altLang="en-US"/>
        </a:p>
      </dgm:t>
    </dgm:pt>
    <dgm:pt modelId="{65B34477-F83B-42FD-8F0C-DE8041CDEDCC}" type="pres">
      <dgm:prSet presAssocID="{B08A8724-5CF5-4215-81FA-668358DE2222}" presName="hierRoot2" presStyleCnt="0">
        <dgm:presLayoutVars>
          <dgm:hierBranch val="init"/>
        </dgm:presLayoutVars>
      </dgm:prSet>
      <dgm:spPr/>
    </dgm:pt>
    <dgm:pt modelId="{C1D1F9EA-2F94-413C-B970-3DE4D93628AC}" type="pres">
      <dgm:prSet presAssocID="{B08A8724-5CF5-4215-81FA-668358DE2222}" presName="rootComposite" presStyleCnt="0"/>
      <dgm:spPr/>
    </dgm:pt>
    <dgm:pt modelId="{BAC54B20-A05D-4FFA-A0E7-6A2B990ABD7F}" type="pres">
      <dgm:prSet presAssocID="{B08A8724-5CF5-4215-81FA-668358DE2222}" presName="rootText" presStyleLbl="node3" presStyleIdx="9" presStyleCnt="10" custLinFactY="22547" custLinFactNeighborY="100000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A4FD9BD-59DD-4E32-BEAE-1828A4433B2B}" type="pres">
      <dgm:prSet presAssocID="{B08A8724-5CF5-4215-81FA-668358DE2222}" presName="rootConnector" presStyleLbl="node3" presStyleIdx="9" presStyleCnt="10"/>
      <dgm:spPr/>
      <dgm:t>
        <a:bodyPr/>
        <a:lstStyle/>
        <a:p>
          <a:pPr latinLnBrk="1"/>
          <a:endParaRPr lang="ko-KR" altLang="en-US"/>
        </a:p>
      </dgm:t>
    </dgm:pt>
    <dgm:pt modelId="{379227D3-5FAF-4FC5-9CA0-BD159D897EE7}" type="pres">
      <dgm:prSet presAssocID="{B08A8724-5CF5-4215-81FA-668358DE2222}" presName="hierChild4" presStyleCnt="0"/>
      <dgm:spPr/>
    </dgm:pt>
    <dgm:pt modelId="{F93C6C17-B528-466F-9732-99A4F204AE6A}" type="pres">
      <dgm:prSet presAssocID="{B08A8724-5CF5-4215-81FA-668358DE2222}" presName="hierChild5" presStyleCnt="0"/>
      <dgm:spPr/>
    </dgm:pt>
    <dgm:pt modelId="{89D5BEA7-AE90-4402-B828-8469642D0891}" type="pres">
      <dgm:prSet presAssocID="{88B67A4E-D0C5-48DC-AF48-78D2D2F3957A}" presName="hierChild5" presStyleCnt="0"/>
      <dgm:spPr/>
    </dgm:pt>
    <dgm:pt modelId="{89E7C699-70DF-4F2D-B059-A81BD1D4AA3A}" type="pres">
      <dgm:prSet presAssocID="{23750457-9133-4E7F-A2ED-BAB84081644F}" presName="hierChild3" presStyleCnt="0"/>
      <dgm:spPr/>
    </dgm:pt>
    <dgm:pt modelId="{BD6FB74D-A7F7-4D63-A601-AC7A26803B9D}" type="pres">
      <dgm:prSet presAssocID="{C757F1EF-529E-48DF-BC75-6B86861267EC}" presName="hierRoot1" presStyleCnt="0">
        <dgm:presLayoutVars>
          <dgm:hierBranch/>
        </dgm:presLayoutVars>
      </dgm:prSet>
      <dgm:spPr/>
    </dgm:pt>
    <dgm:pt modelId="{DF37571C-30EF-4835-8BB6-D59BCC0D8146}" type="pres">
      <dgm:prSet presAssocID="{C757F1EF-529E-48DF-BC75-6B86861267EC}" presName="rootComposite1" presStyleCnt="0"/>
      <dgm:spPr/>
    </dgm:pt>
    <dgm:pt modelId="{AEDF08A0-761D-4E5D-B320-8C7522B8F2B5}" type="pres">
      <dgm:prSet presAssocID="{C757F1EF-529E-48DF-BC75-6B86861267EC}" presName="rootText1" presStyleLbl="node0" presStyleIdx="1" presStyleCnt="2" custScaleX="167621" custScaleY="81657" custLinFactX="-100000" custLinFactY="4206" custLinFactNeighborX="-100645" custLinFactNeighborY="100000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25FD2FD-5A50-46BD-A8D4-0B9BAADAACBB}" type="pres">
      <dgm:prSet presAssocID="{C757F1EF-529E-48DF-BC75-6B86861267EC}" presName="rootConnector1" presStyleLbl="node1" presStyleIdx="0" presStyleCnt="0"/>
      <dgm:spPr/>
      <dgm:t>
        <a:bodyPr/>
        <a:lstStyle/>
        <a:p>
          <a:pPr latinLnBrk="1"/>
          <a:endParaRPr lang="ko-KR" altLang="en-US"/>
        </a:p>
      </dgm:t>
    </dgm:pt>
    <dgm:pt modelId="{AD008687-4E99-47A3-A677-586D3C23239D}" type="pres">
      <dgm:prSet presAssocID="{C757F1EF-529E-48DF-BC75-6B86861267EC}" presName="hierChild2" presStyleCnt="0"/>
      <dgm:spPr/>
    </dgm:pt>
    <dgm:pt modelId="{24340A39-E9F2-41D7-BF42-0CE9B9C6176E}" type="pres">
      <dgm:prSet presAssocID="{C757F1EF-529E-48DF-BC75-6B86861267EC}" presName="hierChild3" presStyleCnt="0"/>
      <dgm:spPr/>
    </dgm:pt>
  </dgm:ptLst>
  <dgm:cxnLst>
    <dgm:cxn modelId="{EAB25A90-68BC-4116-B201-8C861BF4E655}" type="presOf" srcId="{CEDAF825-7C4F-475C-8519-EDC8F11982B3}" destId="{B9F3A69A-8159-4D7B-B12A-9AAC597D23DF}" srcOrd="1" destOrd="0" presId="urn:microsoft.com/office/officeart/2005/8/layout/orgChart1"/>
    <dgm:cxn modelId="{0E8C9143-A71B-4308-842F-5B92427CC018}" type="presOf" srcId="{227A82D9-1F72-4480-9B2E-9185358495DE}" destId="{5A450A0A-26F8-496D-B56F-C5C13D13C56A}" srcOrd="0" destOrd="0" presId="urn:microsoft.com/office/officeart/2005/8/layout/orgChart1"/>
    <dgm:cxn modelId="{A6E1FB17-3F39-46AB-AB95-BD8736480694}" type="presOf" srcId="{9003AD64-6A61-4A94-85D1-D711CF793481}" destId="{EBD8EE3F-2FDC-45D3-98CA-7BA14DCB5251}" srcOrd="0" destOrd="0" presId="urn:microsoft.com/office/officeart/2005/8/layout/orgChart1"/>
    <dgm:cxn modelId="{FAA69318-D9D6-4E1E-8C95-0F661B2A8D08}" srcId="{23750457-9133-4E7F-A2ED-BAB84081644F}" destId="{87152A29-B874-466F-8B71-6F993D14A7E6}" srcOrd="1" destOrd="0" parTransId="{703FF84F-AF34-4031-9C4B-35739BDB0DD5}" sibTransId="{5B9A3334-BDC1-41DA-A92E-EC5D54937E58}"/>
    <dgm:cxn modelId="{03191FD8-BBFB-4F28-B2DD-F466DAFE14C3}" type="presOf" srcId="{6A33DAF3-2468-4CBB-BA61-C433EF3A1806}" destId="{86F165B5-A279-4084-8D67-DFCE60B62FD2}" srcOrd="0" destOrd="0" presId="urn:microsoft.com/office/officeart/2005/8/layout/orgChart1"/>
    <dgm:cxn modelId="{9A6F5437-A1DC-4704-8706-02AF9EE26F7F}" type="presOf" srcId="{32DB0AAD-5B7A-4862-8EAD-A9BA393C720F}" destId="{0BCE69E0-4059-4D14-8157-6340C434024B}" srcOrd="0" destOrd="0" presId="urn:microsoft.com/office/officeart/2005/8/layout/orgChart1"/>
    <dgm:cxn modelId="{75D10938-FCED-4039-B4C4-D702C2C4323B}" srcId="{42C00286-0665-4EDF-BBF7-5909D8E07223}" destId="{47A29D9E-8F0A-4AF7-9F6B-05A3AAA82059}" srcOrd="2" destOrd="0" parTransId="{DF377B29-BBDE-4983-BFA6-DC10C9C15DA7}" sibTransId="{0A13997B-B362-4D85-95BB-ED5FC92DD1C9}"/>
    <dgm:cxn modelId="{AD4B9233-2E85-4B3C-9400-54768BF4BD53}" type="presOf" srcId="{A7668D03-11CC-486C-B6F9-A8A07B739EAE}" destId="{0FCF972E-CA15-46D0-A226-65F640C9FBAE}" srcOrd="0" destOrd="0" presId="urn:microsoft.com/office/officeart/2005/8/layout/orgChart1"/>
    <dgm:cxn modelId="{2931477B-81DC-499B-8CDA-0BF6351C7320}" srcId="{87152A29-B874-466F-8B71-6F993D14A7E6}" destId="{42C00286-0665-4EDF-BBF7-5909D8E07223}" srcOrd="1" destOrd="0" parTransId="{13FFE401-8BAA-4CCC-81B6-508B38AA0941}" sibTransId="{584DAF9F-D647-40AB-9274-8A7F95152DD2}"/>
    <dgm:cxn modelId="{8A97DDD0-D70B-4432-BA29-0A6EC038DE5A}" type="presOf" srcId="{47A29D9E-8F0A-4AF7-9F6B-05A3AAA82059}" destId="{36E22086-F641-4C74-A6B1-21E109B441F9}" srcOrd="0" destOrd="0" presId="urn:microsoft.com/office/officeart/2005/8/layout/orgChart1"/>
    <dgm:cxn modelId="{0E34EFA1-1D6B-4B1B-98B3-D6A5E177D526}" type="presOf" srcId="{239DD60A-940F-4B2F-9B40-23D0AC539F10}" destId="{E3EDAAD9-5743-4B42-BC25-583A6D8EB0D2}" srcOrd="0" destOrd="0" presId="urn:microsoft.com/office/officeart/2005/8/layout/orgChart1"/>
    <dgm:cxn modelId="{3A1E6E6F-5FD6-4BE3-AD4E-1D69B3019732}" srcId="{88B67A4E-D0C5-48DC-AF48-78D2D2F3957A}" destId="{EFDB136B-88A2-4CE6-A484-92202F12FFF6}" srcOrd="1" destOrd="0" parTransId="{2A93CDDC-15C6-4081-B760-D6A27473764C}" sibTransId="{71F94C01-CFDB-4556-823B-C774F6C70200}"/>
    <dgm:cxn modelId="{9114521E-F44A-45CE-9870-CB2FE36397B9}" type="presOf" srcId="{555AFEC0-46BA-4C96-A591-E1F3CEAEAC20}" destId="{B26A88F3-CC16-4E4C-9792-195759FD67A9}" srcOrd="0" destOrd="0" presId="urn:microsoft.com/office/officeart/2005/8/layout/orgChart1"/>
    <dgm:cxn modelId="{85DD488B-9538-4092-ACD8-67B690D76A4F}" type="presOf" srcId="{BA98B798-385F-46E5-B25B-6F6BF67ACC4D}" destId="{FE630A8E-65B9-493E-97A0-3AD70826C417}" srcOrd="0" destOrd="0" presId="urn:microsoft.com/office/officeart/2005/8/layout/orgChart1"/>
    <dgm:cxn modelId="{3A8DEE49-6B68-41DF-9FE8-F842CDDD80CC}" srcId="{42C00286-0665-4EDF-BBF7-5909D8E07223}" destId="{E35F9DEC-8D42-4FF5-9BEE-CBE16665DC00}" srcOrd="1" destOrd="0" parTransId="{BA98B798-385F-46E5-B25B-6F6BF67ACC4D}" sibTransId="{35C53679-E36B-49D1-8C1C-DF180CD12384}"/>
    <dgm:cxn modelId="{681A8D99-5506-457A-A262-65DDF5554D96}" type="presOf" srcId="{BE105493-52DF-491B-8D46-B1CE156D136F}" destId="{DB15C3ED-66AC-4900-BD13-B2AF7FD33541}" srcOrd="1" destOrd="0" presId="urn:microsoft.com/office/officeart/2005/8/layout/orgChart1"/>
    <dgm:cxn modelId="{E1A14F1B-6B9B-4DBD-B56E-98B2F8A8D45A}" type="presOf" srcId="{B08A8724-5CF5-4215-81FA-668358DE2222}" destId="{AA4FD9BD-59DD-4E32-BEAE-1828A4433B2B}" srcOrd="1" destOrd="0" presId="urn:microsoft.com/office/officeart/2005/8/layout/orgChart1"/>
    <dgm:cxn modelId="{DFF7F87D-1917-4DE2-B07C-10994D1A90C0}" type="presOf" srcId="{EFDB136B-88A2-4CE6-A484-92202F12FFF6}" destId="{59468EA1-26AA-4E88-84B9-F48B750546BF}" srcOrd="0" destOrd="0" presId="urn:microsoft.com/office/officeart/2005/8/layout/orgChart1"/>
    <dgm:cxn modelId="{13B39D91-5922-4F13-8E16-31C8D6CC935C}" type="presOf" srcId="{61700E49-5540-48D4-9B2A-9BB153DA3341}" destId="{DAC76F93-B6DE-4647-8840-7CD661C948FC}" srcOrd="0" destOrd="0" presId="urn:microsoft.com/office/officeart/2005/8/layout/orgChart1"/>
    <dgm:cxn modelId="{02CAE2B3-C173-4E16-9A88-8AC36B055D85}" type="presOf" srcId="{2A93CDDC-15C6-4081-B760-D6A27473764C}" destId="{9A0F22A5-EF6A-436B-B0F1-45B49A98EE89}" srcOrd="0" destOrd="0" presId="urn:microsoft.com/office/officeart/2005/8/layout/orgChart1"/>
    <dgm:cxn modelId="{80B7CBFB-01E6-4D91-89F4-8AB0D4B90201}" type="presOf" srcId="{CEDAF825-7C4F-475C-8519-EDC8F11982B3}" destId="{26F0C5F5-68E7-4BF2-B6B2-0E92028FD0DE}" srcOrd="0" destOrd="0" presId="urn:microsoft.com/office/officeart/2005/8/layout/orgChart1"/>
    <dgm:cxn modelId="{E3316273-0E1F-40BF-AD00-3DB3CC976AB7}" type="presOf" srcId="{1B7F273E-3C77-476C-9856-3337DE03EB03}" destId="{8BA2016F-AE8E-49B5-943E-E421E61774A2}" srcOrd="0" destOrd="0" presId="urn:microsoft.com/office/officeart/2005/8/layout/orgChart1"/>
    <dgm:cxn modelId="{DEEFE28F-BC87-4E8E-B3F4-DE0DE903ECEA}" srcId="{F3367822-CC48-4A68-A65A-EE299C11F782}" destId="{BE105493-52DF-491B-8D46-B1CE156D136F}" srcOrd="6" destOrd="0" parTransId="{94FAD62C-DDC3-4BFA-AAC3-8C4339CE7BB8}" sibTransId="{C40BE551-8823-4F0C-93B2-56AD1FD8F668}"/>
    <dgm:cxn modelId="{D78B8F5B-459B-483D-9669-B08A8B3485B9}" type="presOf" srcId="{B08A8724-5CF5-4215-81FA-668358DE2222}" destId="{BAC54B20-A05D-4FFA-A0E7-6A2B990ABD7F}" srcOrd="0" destOrd="0" presId="urn:microsoft.com/office/officeart/2005/8/layout/orgChart1"/>
    <dgm:cxn modelId="{39E4B83C-3A57-4E55-9AA3-8470A259F948}" type="presOf" srcId="{42C00286-0665-4EDF-BBF7-5909D8E07223}" destId="{9935CBD9-EBAC-4280-88C6-2F9143286EE3}" srcOrd="1" destOrd="0" presId="urn:microsoft.com/office/officeart/2005/8/layout/orgChart1"/>
    <dgm:cxn modelId="{1AA41E2B-FF9C-430B-9D4A-13262C98C90F}" type="presOf" srcId="{23750457-9133-4E7F-A2ED-BAB84081644F}" destId="{ABE56F80-F39B-4434-BDB5-1EFC17A331B0}" srcOrd="0" destOrd="0" presId="urn:microsoft.com/office/officeart/2005/8/layout/orgChart1"/>
    <dgm:cxn modelId="{693F29C4-EA3A-4F19-9C4B-AFD644775DB8}" type="presOf" srcId="{7CBB3C65-0CD5-4BEF-ADA7-1A1F922D0161}" destId="{8A0D0DA7-3D09-49FD-B8B3-3C36FD8F49E8}" srcOrd="0" destOrd="0" presId="urn:microsoft.com/office/officeart/2005/8/layout/orgChart1"/>
    <dgm:cxn modelId="{862DE3B8-3A4A-46C0-AB73-5B5818D3DA38}" type="presOf" srcId="{6A33DAF3-2468-4CBB-BA61-C433EF3A1806}" destId="{117E0B34-FD7B-40A5-B06E-3842CCBCE6D9}" srcOrd="1" destOrd="0" presId="urn:microsoft.com/office/officeart/2005/8/layout/orgChart1"/>
    <dgm:cxn modelId="{AACCE168-6CE9-47C9-8E6B-9EAED55FAAB3}" type="presOf" srcId="{3637F9A5-2376-4A3D-99A9-6C389A105A27}" destId="{68D402AE-F11B-4CC5-A601-6840117255C8}" srcOrd="0" destOrd="0" presId="urn:microsoft.com/office/officeart/2005/8/layout/orgChart1"/>
    <dgm:cxn modelId="{85CAB84A-5998-4639-9C1F-F9DFAC172EF8}" type="presOf" srcId="{E35F9DEC-8D42-4FF5-9BEE-CBE16665DC00}" destId="{88C7FF5D-DD3B-4567-BAC8-D556B7F7FE47}" srcOrd="1" destOrd="0" presId="urn:microsoft.com/office/officeart/2005/8/layout/orgChart1"/>
    <dgm:cxn modelId="{BC9E3FED-50F8-4451-80F7-4280095E541E}" type="presOf" srcId="{CEB6D190-51E5-4600-8E13-94203D55A497}" destId="{89094A0D-F9BE-4FF4-ABB6-F7D8F6419841}" srcOrd="0" destOrd="0" presId="urn:microsoft.com/office/officeart/2005/8/layout/orgChart1"/>
    <dgm:cxn modelId="{EE09C99A-8B2A-497B-B247-486F9ACCFFDF}" type="presOf" srcId="{78925C0C-961F-4C03-B724-26E503A5A04C}" destId="{D749321A-BEE9-4F33-B932-02C6D6D85E86}" srcOrd="0" destOrd="0" presId="urn:microsoft.com/office/officeart/2005/8/layout/orgChart1"/>
    <dgm:cxn modelId="{D30A7979-FDFF-4CF0-A9F3-45B65C2A09DA}" type="presOf" srcId="{E174DE24-4D53-4762-B045-0501079F7CF4}" destId="{241D7EA4-5F6B-47DF-B45B-1915ED2288A5}" srcOrd="0" destOrd="0" presId="urn:microsoft.com/office/officeart/2005/8/layout/orgChart1"/>
    <dgm:cxn modelId="{DD11B4ED-1002-4DC0-861B-2C8F4BB63FE1}" type="presOf" srcId="{703FF84F-AF34-4031-9C4B-35739BDB0DD5}" destId="{A96A5AFC-80B7-4EA5-BA70-383F126B10E7}" srcOrd="0" destOrd="0" presId="urn:microsoft.com/office/officeart/2005/8/layout/orgChart1"/>
    <dgm:cxn modelId="{43F43E7F-DF61-4D4D-92FA-AB8D4B44CCC7}" type="presOf" srcId="{5BF59D9F-21D4-4EDE-B0ED-8BCAAE5D74CD}" destId="{F6884DC9-6020-476C-B5AD-4199535C2E4E}" srcOrd="0" destOrd="0" presId="urn:microsoft.com/office/officeart/2005/8/layout/orgChart1"/>
    <dgm:cxn modelId="{2BBBA7D0-DC0B-4556-AFB9-EABC6C90F597}" type="presOf" srcId="{227A82D9-1F72-4480-9B2E-9185358495DE}" destId="{461AE7F0-8CCD-4F41-903F-6719C57A38A7}" srcOrd="1" destOrd="0" presId="urn:microsoft.com/office/officeart/2005/8/layout/orgChart1"/>
    <dgm:cxn modelId="{7490FB72-F24A-4B17-8E1D-047563DBC97A}" type="presOf" srcId="{E35F9DEC-8D42-4FF5-9BEE-CBE16665DC00}" destId="{1EB4ADF5-D28D-4543-B6DD-9CBA36B9C1DC}" srcOrd="0" destOrd="0" presId="urn:microsoft.com/office/officeart/2005/8/layout/orgChart1"/>
    <dgm:cxn modelId="{E96E3C00-7AD3-4CEF-9BB8-5E88DAB57629}" type="presOf" srcId="{2868E108-1745-46AD-9479-340835ACFDFB}" destId="{E0FEA3B1-81A8-4F84-9996-686B2A1E44C6}" srcOrd="1" destOrd="0" presId="urn:microsoft.com/office/officeart/2005/8/layout/orgChart1"/>
    <dgm:cxn modelId="{B9000CED-416E-4C85-8631-6D3A39C95EFA}" type="presOf" srcId="{A2CA97F9-41C4-4EA2-91D5-DE32AE59CCE7}" destId="{00768A1F-113D-405F-B900-59A8DBF3F5A2}" srcOrd="0" destOrd="0" presId="urn:microsoft.com/office/officeart/2005/8/layout/orgChart1"/>
    <dgm:cxn modelId="{9760401A-EE4D-42C2-ADD6-5CC698F7467B}" type="presOf" srcId="{88B67A4E-D0C5-48DC-AF48-78D2D2F3957A}" destId="{08A7667A-095D-4446-A24E-0E6E271EF6F3}" srcOrd="1" destOrd="0" presId="urn:microsoft.com/office/officeart/2005/8/layout/orgChart1"/>
    <dgm:cxn modelId="{1A8BEED5-7400-4C15-BFB2-8CB6E2648671}" type="presOf" srcId="{32DB0AAD-5B7A-4862-8EAD-A9BA393C720F}" destId="{C9C33DAD-9E9F-44A6-B395-F03E54D64592}" srcOrd="1" destOrd="0" presId="urn:microsoft.com/office/officeart/2005/8/layout/orgChart1"/>
    <dgm:cxn modelId="{C293B7AB-4AB4-4A05-B804-3A0E2F392E50}" type="presOf" srcId="{87152A29-B874-466F-8B71-6F993D14A7E6}" destId="{72100BBA-5B00-4A32-933E-DFD273040EED}" srcOrd="1" destOrd="0" presId="urn:microsoft.com/office/officeart/2005/8/layout/orgChart1"/>
    <dgm:cxn modelId="{6DB20FA5-64E9-48F2-9964-814983C4D7A1}" type="presOf" srcId="{478637C6-3BF9-4C45-975E-7D31544D4086}" destId="{C0815361-7E41-455A-A061-C5A3F94F3CD1}" srcOrd="0" destOrd="0" presId="urn:microsoft.com/office/officeart/2005/8/layout/orgChart1"/>
    <dgm:cxn modelId="{312121E3-C736-45EA-8864-3607563EA7C9}" type="presOf" srcId="{3637F9A5-2376-4A3D-99A9-6C389A105A27}" destId="{87DD12E0-AA07-418C-8562-4E8E492F223C}" srcOrd="1" destOrd="0" presId="urn:microsoft.com/office/officeart/2005/8/layout/orgChart1"/>
    <dgm:cxn modelId="{7DD5FA8D-280B-4A18-B8B3-1288D493FA80}" type="presOf" srcId="{47A29D9E-8F0A-4AF7-9F6B-05A3AAA82059}" destId="{CE786703-3307-4D77-AC5C-360E761BBEB3}" srcOrd="1" destOrd="0" presId="urn:microsoft.com/office/officeart/2005/8/layout/orgChart1"/>
    <dgm:cxn modelId="{85E02355-70C2-4253-879F-66192AE2F8B2}" type="presOf" srcId="{BE105493-52DF-491B-8D46-B1CE156D136F}" destId="{13E82F58-77E1-44EF-877C-E13601B79BA2}" srcOrd="0" destOrd="0" presId="urn:microsoft.com/office/officeart/2005/8/layout/orgChart1"/>
    <dgm:cxn modelId="{E44A61F1-F4CC-4341-824C-3868D1435FEC}" type="presOf" srcId="{23750457-9133-4E7F-A2ED-BAB84081644F}" destId="{3A955E29-822B-44EC-B4C8-76180E23D5F1}" srcOrd="1" destOrd="0" presId="urn:microsoft.com/office/officeart/2005/8/layout/orgChart1"/>
    <dgm:cxn modelId="{FA1EC05B-C8BA-490B-9512-AB73485C808D}" srcId="{F3367822-CC48-4A68-A65A-EE299C11F782}" destId="{9003AD64-6A61-4A94-85D1-D711CF793481}" srcOrd="5" destOrd="0" parTransId="{1B7F273E-3C77-476C-9856-3337DE03EB03}" sibTransId="{C0CB9393-AD0D-42ED-98B9-62EC58B5E8D1}"/>
    <dgm:cxn modelId="{54ED8D91-F7FF-4957-95BE-9A794064E5BA}" type="presOf" srcId="{4C1C3AE0-7D7A-41E5-ADDE-59A33735E915}" destId="{FD31F6F6-6BA4-490D-9334-389504F0F672}" srcOrd="1" destOrd="0" presId="urn:microsoft.com/office/officeart/2005/8/layout/orgChart1"/>
    <dgm:cxn modelId="{A4639C3A-E1E2-45AE-9BF2-14F3F46F6206}" type="presOf" srcId="{47FB0AAB-2456-4042-8D57-7374CD32A2F7}" destId="{BDACFF10-EB6E-4870-BB6D-7D221E56DF18}" srcOrd="0" destOrd="0" presId="urn:microsoft.com/office/officeart/2005/8/layout/orgChart1"/>
    <dgm:cxn modelId="{F3105A78-A5C7-4033-93D6-D6E5A73F4251}" type="presOf" srcId="{7EC7A388-9C26-45D7-AFC5-1746ED1EAAB8}" destId="{599C19E9-CA39-475D-B980-48E7E123B5C6}" srcOrd="0" destOrd="0" presId="urn:microsoft.com/office/officeart/2005/8/layout/orgChart1"/>
    <dgm:cxn modelId="{24066719-1EAA-4ED3-B290-0CA02A8497A8}" srcId="{F3367822-CC48-4A68-A65A-EE299C11F782}" destId="{CEDAF825-7C4F-475C-8519-EDC8F11982B3}" srcOrd="0" destOrd="0" parTransId="{478637C6-3BF9-4C45-975E-7D31544D4086}" sibTransId="{0FCAE516-1388-4BC6-84A1-5F81D2282488}"/>
    <dgm:cxn modelId="{DB972BE3-832B-40A0-9A83-CF8F467A7DDD}" type="presOf" srcId="{B6C7C061-8F2C-44DA-B294-7615BF09471D}" destId="{D50C231B-00BF-4D5A-9110-5AE32FCB1B68}" srcOrd="0" destOrd="0" presId="urn:microsoft.com/office/officeart/2005/8/layout/orgChart1"/>
    <dgm:cxn modelId="{8DE25926-9E00-41BE-8C2C-2123731F289A}" type="presOf" srcId="{88B67A4E-D0C5-48DC-AF48-78D2D2F3957A}" destId="{E8A91BD3-44FD-4A3E-8DAE-093CB2A2CE00}" srcOrd="0" destOrd="0" presId="urn:microsoft.com/office/officeart/2005/8/layout/orgChart1"/>
    <dgm:cxn modelId="{B24F6E5C-FF8E-4A18-B864-6D2043CB1B7A}" type="presOf" srcId="{C757F1EF-529E-48DF-BC75-6B86861267EC}" destId="{AEDF08A0-761D-4E5D-B320-8C7522B8F2B5}" srcOrd="0" destOrd="0" presId="urn:microsoft.com/office/officeart/2005/8/layout/orgChart1"/>
    <dgm:cxn modelId="{A70C7793-AA38-49E9-94E2-5FD028F758C9}" srcId="{A2CA97F9-41C4-4EA2-91D5-DE32AE59CCE7}" destId="{C757F1EF-529E-48DF-BC75-6B86861267EC}" srcOrd="1" destOrd="0" parTransId="{759183FB-EB09-43F7-B4B1-2ADCD085C113}" sibTransId="{FB88F39A-060A-4693-8548-114E23889405}"/>
    <dgm:cxn modelId="{2A2304A4-B4DC-400C-8B6E-EB0D7C28E95D}" type="presOf" srcId="{4C1C3AE0-7D7A-41E5-ADDE-59A33735E915}" destId="{FB4F55AF-60F8-473C-9BC1-3BEBA1B33E21}" srcOrd="0" destOrd="0" presId="urn:microsoft.com/office/officeart/2005/8/layout/orgChart1"/>
    <dgm:cxn modelId="{62E79294-E49C-467D-BBD2-3607D7D7E44E}" type="presOf" srcId="{94BA6C5F-A4DA-4F46-B63C-2ADBFF21C4B6}" destId="{491392FD-DDFC-4813-8FF9-886B2FC3F6E6}" srcOrd="0" destOrd="0" presId="urn:microsoft.com/office/officeart/2005/8/layout/orgChart1"/>
    <dgm:cxn modelId="{FD39639A-FD7F-41FF-B0F4-D288528390F8}" type="presOf" srcId="{9003AD64-6A61-4A94-85D1-D711CF793481}" destId="{690D7786-470A-4F67-9527-ADEDCC116C0C}" srcOrd="1" destOrd="0" presId="urn:microsoft.com/office/officeart/2005/8/layout/orgChart1"/>
    <dgm:cxn modelId="{01FC65AF-A5A6-44FE-BC03-D9B389A90F91}" srcId="{42C00286-0665-4EDF-BBF7-5909D8E07223}" destId="{4C1C3AE0-7D7A-41E5-ADDE-59A33735E915}" srcOrd="0" destOrd="0" parTransId="{239DD60A-940F-4B2F-9B40-23D0AC539F10}" sibTransId="{E7EDF7E0-84A1-4DE6-8942-6A99A2084CC3}"/>
    <dgm:cxn modelId="{D3E800E2-351E-4F75-96F1-1AFAC062911E}" srcId="{23750457-9133-4E7F-A2ED-BAB84081644F}" destId="{F3367822-CC48-4A68-A65A-EE299C11F782}" srcOrd="0" destOrd="0" parTransId="{A7668D03-11CC-486C-B6F9-A8A07B739EAE}" sibTransId="{8A01DBA2-A559-45FE-AD68-3C340649AE79}"/>
    <dgm:cxn modelId="{7BFBBD84-3B95-4EA4-859F-5E06443ED81B}" type="presOf" srcId="{13FFE401-8BAA-4CCC-81B6-508B38AA0941}" destId="{7017E0F3-36E6-4A3F-9AE7-8ED72394F22C}" srcOrd="0" destOrd="0" presId="urn:microsoft.com/office/officeart/2005/8/layout/orgChart1"/>
    <dgm:cxn modelId="{D1289639-D0AA-4AB6-8E98-98203033DF52}" type="presOf" srcId="{CEB6D190-51E5-4600-8E13-94203D55A497}" destId="{9A36ADB8-575D-410B-9C23-333A36CCC387}" srcOrd="1" destOrd="0" presId="urn:microsoft.com/office/officeart/2005/8/layout/orgChart1"/>
    <dgm:cxn modelId="{9A0D4E2C-98E7-487F-B2DD-BCF8DE4191A7}" type="presOf" srcId="{87152A29-B874-466F-8B71-6F993D14A7E6}" destId="{99607794-15B2-483B-BBC4-7005EDF3CD72}" srcOrd="0" destOrd="0" presId="urn:microsoft.com/office/officeart/2005/8/layout/orgChart1"/>
    <dgm:cxn modelId="{314531C7-47B6-45C7-9701-D74FD9CE777D}" srcId="{A2CA97F9-41C4-4EA2-91D5-DE32AE59CCE7}" destId="{23750457-9133-4E7F-A2ED-BAB84081644F}" srcOrd="0" destOrd="0" parTransId="{8B27546E-6300-4640-AB6B-40C7E09843ED}" sibTransId="{CC43EF34-1E18-4B46-B064-1EF1D98BB7F5}"/>
    <dgm:cxn modelId="{9C8C86C7-D772-42EB-92A0-65C8A5B6528F}" type="presOf" srcId="{42C00286-0665-4EDF-BBF7-5909D8E07223}" destId="{AE032869-6FAB-4156-9C3F-DAF33F1DBCD2}" srcOrd="0" destOrd="0" presId="urn:microsoft.com/office/officeart/2005/8/layout/orgChart1"/>
    <dgm:cxn modelId="{7A8699C7-3757-4DD5-BE9D-B61F5957104E}" type="presOf" srcId="{DF377B29-BBDE-4983-BFA6-DC10C9C15DA7}" destId="{D81FAC84-E535-4176-AD16-B9A9B3581486}" srcOrd="0" destOrd="0" presId="urn:microsoft.com/office/officeart/2005/8/layout/orgChart1"/>
    <dgm:cxn modelId="{B17B4114-CC31-4E39-B557-869A6BF47CB2}" srcId="{F3367822-CC48-4A68-A65A-EE299C11F782}" destId="{47FB0AAB-2456-4042-8D57-7374CD32A2F7}" srcOrd="2" destOrd="0" parTransId="{61700E49-5540-48D4-9B2A-9BB153DA3341}" sibTransId="{E9FAE2D5-2844-4642-8872-D5E6334D58A0}"/>
    <dgm:cxn modelId="{4875D2E9-4CD7-4857-B562-3D6D3E788EA5}" type="presOf" srcId="{5BF59D9F-21D4-4EDE-B0ED-8BCAAE5D74CD}" destId="{2CFC3313-DE5F-423D-A7BB-48F091F1A9A0}" srcOrd="1" destOrd="0" presId="urn:microsoft.com/office/officeart/2005/8/layout/orgChart1"/>
    <dgm:cxn modelId="{666AFDE4-CD70-4831-B0F6-48BB6BFC6307}" type="presOf" srcId="{F3367822-CC48-4A68-A65A-EE299C11F782}" destId="{3CD8D1F1-5721-4CBD-AE59-4AC0DEF96D74}" srcOrd="0" destOrd="0" presId="urn:microsoft.com/office/officeart/2005/8/layout/orgChart1"/>
    <dgm:cxn modelId="{8928877F-0DFC-4727-BFFB-379188FF7384}" srcId="{2868E108-1745-46AD-9479-340835ACFDFB}" destId="{CEB6D190-51E5-4600-8E13-94203D55A497}" srcOrd="0" destOrd="0" parTransId="{78925C0C-961F-4C03-B724-26E503A5A04C}" sibTransId="{5914F957-EA85-4874-8685-8519BC94B037}"/>
    <dgm:cxn modelId="{B8876770-DB06-4C96-A8E8-28F8C68646FB}" type="presOf" srcId="{C757F1EF-529E-48DF-BC75-6B86861267EC}" destId="{D25FD2FD-5A50-46BD-A8D4-0B9BAADAACBB}" srcOrd="1" destOrd="0" presId="urn:microsoft.com/office/officeart/2005/8/layout/orgChart1"/>
    <dgm:cxn modelId="{5E07E608-6E99-4E93-91BA-5ACE1D03DE07}" srcId="{88B67A4E-D0C5-48DC-AF48-78D2D2F3957A}" destId="{B08A8724-5CF5-4215-81FA-668358DE2222}" srcOrd="2" destOrd="0" parTransId="{94BA6C5F-A4DA-4F46-B63C-2ADBFF21C4B6}" sibTransId="{9C7AAB2A-DCC1-466C-A9FD-D01E90DB286F}"/>
    <dgm:cxn modelId="{F9BDF53C-16F7-42AC-8660-60C8E2F2F4CF}" type="presOf" srcId="{622AB7EB-DFEF-4C94-AC29-814D6BD1873C}" destId="{F4C8AFE7-236C-4392-94B8-B6AB7CD2EE46}" srcOrd="0" destOrd="0" presId="urn:microsoft.com/office/officeart/2005/8/layout/orgChart1"/>
    <dgm:cxn modelId="{F1392C8A-04EA-4F74-8B31-55821B416E0C}" type="presOf" srcId="{F3367822-CC48-4A68-A65A-EE299C11F782}" destId="{22CBC364-1463-4455-9EE0-B6B8DE5C9640}" srcOrd="1" destOrd="0" presId="urn:microsoft.com/office/officeart/2005/8/layout/orgChart1"/>
    <dgm:cxn modelId="{698D9DB4-58BB-4877-A295-AE09E85CC286}" srcId="{87152A29-B874-466F-8B71-6F993D14A7E6}" destId="{2868E108-1745-46AD-9479-340835ACFDFB}" srcOrd="0" destOrd="0" parTransId="{622AB7EB-DFEF-4C94-AC29-814D6BD1873C}" sibTransId="{CF649C2C-BC31-4FE3-9C1E-15219BF6FCAF}"/>
    <dgm:cxn modelId="{AD4E9FCC-9634-459E-B263-91D6FEA5424E}" type="presOf" srcId="{EFDB136B-88A2-4CE6-A484-92202F12FFF6}" destId="{28E5A05D-E01E-4B90-B485-F5EBFA910D59}" srcOrd="1" destOrd="0" presId="urn:microsoft.com/office/officeart/2005/8/layout/orgChart1"/>
    <dgm:cxn modelId="{7C8E752F-E296-4CF8-B1AE-C477DC59076B}" type="presOf" srcId="{24AF3214-3E9D-409E-9DB5-8CE24A12EF2F}" destId="{891CFCBA-6795-44C9-99C0-2DAB6797409B}" srcOrd="0" destOrd="0" presId="urn:microsoft.com/office/officeart/2005/8/layout/orgChart1"/>
    <dgm:cxn modelId="{50FBB92C-6AA0-43D5-B9C5-0284E29D922F}" srcId="{23750457-9133-4E7F-A2ED-BAB84081644F}" destId="{88B67A4E-D0C5-48DC-AF48-78D2D2F3957A}" srcOrd="3" destOrd="0" parTransId="{555AFEC0-46BA-4C96-A591-E1F3CEAEAC20}" sibTransId="{822C37C0-399B-43E9-8F1B-9607E919363C}"/>
    <dgm:cxn modelId="{4D55789F-2233-4083-9CBE-832CA1C81462}" srcId="{23750457-9133-4E7F-A2ED-BAB84081644F}" destId="{3637F9A5-2376-4A3D-99A9-6C389A105A27}" srcOrd="2" destOrd="0" parTransId="{B6C7C061-8F2C-44DA-B294-7615BF09471D}" sibTransId="{5CFC2DBB-04D8-466F-B8D1-CA73144BC0F9}"/>
    <dgm:cxn modelId="{987637E4-EB36-4C49-8B24-9F8E2AD33AED}" type="presOf" srcId="{2868E108-1745-46AD-9479-340835ACFDFB}" destId="{DD9906A4-3CF2-4CBF-8090-52B08812F53B}" srcOrd="0" destOrd="0" presId="urn:microsoft.com/office/officeart/2005/8/layout/orgChart1"/>
    <dgm:cxn modelId="{C02CDF26-2586-4160-BD9A-1144B86F006B}" type="presOf" srcId="{47FB0AAB-2456-4042-8D57-7374CD32A2F7}" destId="{2C977AAE-0FCF-4E6B-963E-4A6C6B761989}" srcOrd="1" destOrd="0" presId="urn:microsoft.com/office/officeart/2005/8/layout/orgChart1"/>
    <dgm:cxn modelId="{C7F63FE8-6482-4452-B709-0AE42AA51AF8}" srcId="{F3367822-CC48-4A68-A65A-EE299C11F782}" destId="{6A33DAF3-2468-4CBB-BA61-C433EF3A1806}" srcOrd="3" destOrd="0" parTransId="{E174DE24-4D53-4762-B045-0501079F7CF4}" sibTransId="{6EC13503-ABD4-4DE1-8D75-ABC917DDA88A}"/>
    <dgm:cxn modelId="{4221B7BA-F191-40AC-A143-52FD9AB6821E}" srcId="{F3367822-CC48-4A68-A65A-EE299C11F782}" destId="{32DB0AAD-5B7A-4862-8EAD-A9BA393C720F}" srcOrd="1" destOrd="0" parTransId="{24AF3214-3E9D-409E-9DB5-8CE24A12EF2F}" sibTransId="{21E49710-BD85-42C0-AB8B-D115E5FCAEC2}"/>
    <dgm:cxn modelId="{EB5991DA-775E-4C85-9715-1FEA00B8B1DD}" srcId="{F3367822-CC48-4A68-A65A-EE299C11F782}" destId="{5BF59D9F-21D4-4EDE-B0ED-8BCAAE5D74CD}" srcOrd="4" destOrd="0" parTransId="{7CBB3C65-0CD5-4BEF-ADA7-1A1F922D0161}" sibTransId="{888ECC1B-EA77-4876-B3C9-E7AC9D35AF25}"/>
    <dgm:cxn modelId="{FD328E43-6F21-4F7E-9057-3D32E4402586}" type="presOf" srcId="{94FAD62C-DDC3-4BFA-AAC3-8C4339CE7BB8}" destId="{BD6B6773-B6F9-4946-9000-AB50ACCF618C}" srcOrd="0" destOrd="0" presId="urn:microsoft.com/office/officeart/2005/8/layout/orgChart1"/>
    <dgm:cxn modelId="{CED1BF27-DD49-4640-8669-F326361E760E}" srcId="{88B67A4E-D0C5-48DC-AF48-78D2D2F3957A}" destId="{227A82D9-1F72-4480-9B2E-9185358495DE}" srcOrd="0" destOrd="0" parTransId="{7EC7A388-9C26-45D7-AFC5-1746ED1EAAB8}" sibTransId="{5E02870A-E6C0-4CB7-8C7A-7C565D8FE27D}"/>
    <dgm:cxn modelId="{1524010A-8702-4FC3-808D-1D4782AF5256}" type="presParOf" srcId="{00768A1F-113D-405F-B900-59A8DBF3F5A2}" destId="{5AD21752-D2EE-4CDD-9390-27B27DAECCD7}" srcOrd="0" destOrd="0" presId="urn:microsoft.com/office/officeart/2005/8/layout/orgChart1"/>
    <dgm:cxn modelId="{39CD0842-9E07-4919-BFA4-AA5D8847C452}" type="presParOf" srcId="{5AD21752-D2EE-4CDD-9390-27B27DAECCD7}" destId="{62BC24DA-4D6B-4C87-B07A-280AC8217671}" srcOrd="0" destOrd="0" presId="urn:microsoft.com/office/officeart/2005/8/layout/orgChart1"/>
    <dgm:cxn modelId="{E7D865E4-0280-4415-B6A0-443D16DE5216}" type="presParOf" srcId="{62BC24DA-4D6B-4C87-B07A-280AC8217671}" destId="{ABE56F80-F39B-4434-BDB5-1EFC17A331B0}" srcOrd="0" destOrd="0" presId="urn:microsoft.com/office/officeart/2005/8/layout/orgChart1"/>
    <dgm:cxn modelId="{91738D60-5F02-4E71-8480-A7FAE32015DD}" type="presParOf" srcId="{62BC24DA-4D6B-4C87-B07A-280AC8217671}" destId="{3A955E29-822B-44EC-B4C8-76180E23D5F1}" srcOrd="1" destOrd="0" presId="urn:microsoft.com/office/officeart/2005/8/layout/orgChart1"/>
    <dgm:cxn modelId="{4474CA42-CC23-4576-8D2C-E26EA7DB0E24}" type="presParOf" srcId="{5AD21752-D2EE-4CDD-9390-27B27DAECCD7}" destId="{7D86D4FA-2806-465B-8D55-197A7EFA5927}" srcOrd="1" destOrd="0" presId="urn:microsoft.com/office/officeart/2005/8/layout/orgChart1"/>
    <dgm:cxn modelId="{CFB5FBC1-9413-4AF7-BD62-38CFBF9DDD59}" type="presParOf" srcId="{7D86D4FA-2806-465B-8D55-197A7EFA5927}" destId="{0FCF972E-CA15-46D0-A226-65F640C9FBAE}" srcOrd="0" destOrd="0" presId="urn:microsoft.com/office/officeart/2005/8/layout/orgChart1"/>
    <dgm:cxn modelId="{E0A6293B-18DC-453E-82BD-70A28930CF64}" type="presParOf" srcId="{7D86D4FA-2806-465B-8D55-197A7EFA5927}" destId="{3C659E22-1A6F-45C1-A40B-83B2ED0A4434}" srcOrd="1" destOrd="0" presId="urn:microsoft.com/office/officeart/2005/8/layout/orgChart1"/>
    <dgm:cxn modelId="{E7DD9F6C-3078-4C93-B170-FF9B0468047A}" type="presParOf" srcId="{3C659E22-1A6F-45C1-A40B-83B2ED0A4434}" destId="{F284BEE5-73E7-42E8-A700-AA09E7AAEA13}" srcOrd="0" destOrd="0" presId="urn:microsoft.com/office/officeart/2005/8/layout/orgChart1"/>
    <dgm:cxn modelId="{8B5742CE-C464-49C8-88E0-F7F47BAD1BB4}" type="presParOf" srcId="{F284BEE5-73E7-42E8-A700-AA09E7AAEA13}" destId="{3CD8D1F1-5721-4CBD-AE59-4AC0DEF96D74}" srcOrd="0" destOrd="0" presId="urn:microsoft.com/office/officeart/2005/8/layout/orgChart1"/>
    <dgm:cxn modelId="{91FF590C-539E-4187-B4F6-385C346A0F25}" type="presParOf" srcId="{F284BEE5-73E7-42E8-A700-AA09E7AAEA13}" destId="{22CBC364-1463-4455-9EE0-B6B8DE5C9640}" srcOrd="1" destOrd="0" presId="urn:microsoft.com/office/officeart/2005/8/layout/orgChart1"/>
    <dgm:cxn modelId="{F4798370-2337-4ACF-AD9A-61E7016AF5B4}" type="presParOf" srcId="{3C659E22-1A6F-45C1-A40B-83B2ED0A4434}" destId="{93FD93A3-DACC-4E70-A70B-0C62BDBCAD89}" srcOrd="1" destOrd="0" presId="urn:microsoft.com/office/officeart/2005/8/layout/orgChart1"/>
    <dgm:cxn modelId="{6BAE4586-E830-4EEB-B533-13BA853741DF}" type="presParOf" srcId="{93FD93A3-DACC-4E70-A70B-0C62BDBCAD89}" destId="{C0815361-7E41-455A-A061-C5A3F94F3CD1}" srcOrd="0" destOrd="0" presId="urn:microsoft.com/office/officeart/2005/8/layout/orgChart1"/>
    <dgm:cxn modelId="{BA0254D8-036C-402E-9BCA-4B02BBE41309}" type="presParOf" srcId="{93FD93A3-DACC-4E70-A70B-0C62BDBCAD89}" destId="{01F6B840-759B-410B-B2C7-CA2E892871DE}" srcOrd="1" destOrd="0" presId="urn:microsoft.com/office/officeart/2005/8/layout/orgChart1"/>
    <dgm:cxn modelId="{41031C57-6720-45AE-835B-2BAD2F0CC112}" type="presParOf" srcId="{01F6B840-759B-410B-B2C7-CA2E892871DE}" destId="{4FCC68A9-B845-4EAE-B7E2-DC3F6892E75E}" srcOrd="0" destOrd="0" presId="urn:microsoft.com/office/officeart/2005/8/layout/orgChart1"/>
    <dgm:cxn modelId="{E6911C12-0041-42A3-BAE8-7B43361E122F}" type="presParOf" srcId="{4FCC68A9-B845-4EAE-B7E2-DC3F6892E75E}" destId="{26F0C5F5-68E7-4BF2-B6B2-0E92028FD0DE}" srcOrd="0" destOrd="0" presId="urn:microsoft.com/office/officeart/2005/8/layout/orgChart1"/>
    <dgm:cxn modelId="{C1E0D32E-15CB-409C-A71B-639166BF272E}" type="presParOf" srcId="{4FCC68A9-B845-4EAE-B7E2-DC3F6892E75E}" destId="{B9F3A69A-8159-4D7B-B12A-9AAC597D23DF}" srcOrd="1" destOrd="0" presId="urn:microsoft.com/office/officeart/2005/8/layout/orgChart1"/>
    <dgm:cxn modelId="{F087F748-4621-4756-8AE2-183E4054BB25}" type="presParOf" srcId="{01F6B840-759B-410B-B2C7-CA2E892871DE}" destId="{996ACB2C-AF5B-45E2-8581-D48B99AFADD6}" srcOrd="1" destOrd="0" presId="urn:microsoft.com/office/officeart/2005/8/layout/orgChart1"/>
    <dgm:cxn modelId="{34D64A00-769B-478E-8393-235532566BEA}" type="presParOf" srcId="{01F6B840-759B-410B-B2C7-CA2E892871DE}" destId="{FD5F6EDF-F212-4C63-8580-A84EFDF9984E}" srcOrd="2" destOrd="0" presId="urn:microsoft.com/office/officeart/2005/8/layout/orgChart1"/>
    <dgm:cxn modelId="{1027F027-2A2B-4C62-8583-91A1D77BC2C1}" type="presParOf" srcId="{93FD93A3-DACC-4E70-A70B-0C62BDBCAD89}" destId="{891CFCBA-6795-44C9-99C0-2DAB6797409B}" srcOrd="2" destOrd="0" presId="urn:microsoft.com/office/officeart/2005/8/layout/orgChart1"/>
    <dgm:cxn modelId="{18A239F9-0ECB-43A6-9668-D534FBC58565}" type="presParOf" srcId="{93FD93A3-DACC-4E70-A70B-0C62BDBCAD89}" destId="{B62B893D-C75E-4D72-8DDD-3F5F3EC5AD34}" srcOrd="3" destOrd="0" presId="urn:microsoft.com/office/officeart/2005/8/layout/orgChart1"/>
    <dgm:cxn modelId="{C0E55B97-968C-481C-AB7C-F80E30A43EA1}" type="presParOf" srcId="{B62B893D-C75E-4D72-8DDD-3F5F3EC5AD34}" destId="{E8970E13-3554-41A9-ADF6-86086152DFC5}" srcOrd="0" destOrd="0" presId="urn:microsoft.com/office/officeart/2005/8/layout/orgChart1"/>
    <dgm:cxn modelId="{9C70DF66-854B-42BA-A26B-61855F7D1CB0}" type="presParOf" srcId="{E8970E13-3554-41A9-ADF6-86086152DFC5}" destId="{0BCE69E0-4059-4D14-8157-6340C434024B}" srcOrd="0" destOrd="0" presId="urn:microsoft.com/office/officeart/2005/8/layout/orgChart1"/>
    <dgm:cxn modelId="{A8072B73-ABDA-4A3F-9E44-372D84C69CE2}" type="presParOf" srcId="{E8970E13-3554-41A9-ADF6-86086152DFC5}" destId="{C9C33DAD-9E9F-44A6-B395-F03E54D64592}" srcOrd="1" destOrd="0" presId="urn:microsoft.com/office/officeart/2005/8/layout/orgChart1"/>
    <dgm:cxn modelId="{028C2E5C-ECC1-4CF6-B032-5485355E0E97}" type="presParOf" srcId="{B62B893D-C75E-4D72-8DDD-3F5F3EC5AD34}" destId="{3AD2E28A-33AB-4116-A4B4-33349DC826E8}" srcOrd="1" destOrd="0" presId="urn:microsoft.com/office/officeart/2005/8/layout/orgChart1"/>
    <dgm:cxn modelId="{01BC6120-D447-4987-921E-880DF220B720}" type="presParOf" srcId="{B62B893D-C75E-4D72-8DDD-3F5F3EC5AD34}" destId="{E710CE71-0A64-4F85-B718-65CDC7C6311C}" srcOrd="2" destOrd="0" presId="urn:microsoft.com/office/officeart/2005/8/layout/orgChart1"/>
    <dgm:cxn modelId="{381DBDBC-B57F-4626-9BA9-D6F3D8B691BB}" type="presParOf" srcId="{93FD93A3-DACC-4E70-A70B-0C62BDBCAD89}" destId="{DAC76F93-B6DE-4647-8840-7CD661C948FC}" srcOrd="4" destOrd="0" presId="urn:microsoft.com/office/officeart/2005/8/layout/orgChart1"/>
    <dgm:cxn modelId="{81E4928C-C20C-4554-91F0-36AEDBFF5537}" type="presParOf" srcId="{93FD93A3-DACC-4E70-A70B-0C62BDBCAD89}" destId="{250075C3-2DF9-4E67-B6BF-D8B9662684EC}" srcOrd="5" destOrd="0" presId="urn:microsoft.com/office/officeart/2005/8/layout/orgChart1"/>
    <dgm:cxn modelId="{531F4D22-15F3-453A-A9FC-3ADDD2664D2A}" type="presParOf" srcId="{250075C3-2DF9-4E67-B6BF-D8B9662684EC}" destId="{28F5D1B1-399E-4D0D-87FA-4FA42A88A8D7}" srcOrd="0" destOrd="0" presId="urn:microsoft.com/office/officeart/2005/8/layout/orgChart1"/>
    <dgm:cxn modelId="{B03A9171-8040-470A-A047-34CD47816410}" type="presParOf" srcId="{28F5D1B1-399E-4D0D-87FA-4FA42A88A8D7}" destId="{BDACFF10-EB6E-4870-BB6D-7D221E56DF18}" srcOrd="0" destOrd="0" presId="urn:microsoft.com/office/officeart/2005/8/layout/orgChart1"/>
    <dgm:cxn modelId="{CECE20A0-90E2-4C2C-A372-314B4800F1D1}" type="presParOf" srcId="{28F5D1B1-399E-4D0D-87FA-4FA42A88A8D7}" destId="{2C977AAE-0FCF-4E6B-963E-4A6C6B761989}" srcOrd="1" destOrd="0" presId="urn:microsoft.com/office/officeart/2005/8/layout/orgChart1"/>
    <dgm:cxn modelId="{2DE8874E-F2CB-42B5-91AC-421E20C9214D}" type="presParOf" srcId="{250075C3-2DF9-4E67-B6BF-D8B9662684EC}" destId="{407A1AA2-CAE7-4047-862C-6801018B71B1}" srcOrd="1" destOrd="0" presId="urn:microsoft.com/office/officeart/2005/8/layout/orgChart1"/>
    <dgm:cxn modelId="{D7455B3A-4684-480D-A222-388504AAB0C3}" type="presParOf" srcId="{250075C3-2DF9-4E67-B6BF-D8B9662684EC}" destId="{B253232B-3D9E-455B-AA3B-3D129405B4F2}" srcOrd="2" destOrd="0" presId="urn:microsoft.com/office/officeart/2005/8/layout/orgChart1"/>
    <dgm:cxn modelId="{FFDFD2FA-D4EF-42BA-9FF1-C3E8C2E6E9B1}" type="presParOf" srcId="{93FD93A3-DACC-4E70-A70B-0C62BDBCAD89}" destId="{241D7EA4-5F6B-47DF-B45B-1915ED2288A5}" srcOrd="6" destOrd="0" presId="urn:microsoft.com/office/officeart/2005/8/layout/orgChart1"/>
    <dgm:cxn modelId="{CB1A0C6C-0414-44A3-BC30-460BE81EBF56}" type="presParOf" srcId="{93FD93A3-DACC-4E70-A70B-0C62BDBCAD89}" destId="{3F0F76FB-AB72-453A-8915-760D0B7CF272}" srcOrd="7" destOrd="0" presId="urn:microsoft.com/office/officeart/2005/8/layout/orgChart1"/>
    <dgm:cxn modelId="{2B45157E-3A79-4EA9-8DB9-BE0AE5377A74}" type="presParOf" srcId="{3F0F76FB-AB72-453A-8915-760D0B7CF272}" destId="{283D15E2-0E88-44EE-8E9E-702BA8CEF65B}" srcOrd="0" destOrd="0" presId="urn:microsoft.com/office/officeart/2005/8/layout/orgChart1"/>
    <dgm:cxn modelId="{8332ECDA-8777-48D4-B668-D382DD56E0EF}" type="presParOf" srcId="{283D15E2-0E88-44EE-8E9E-702BA8CEF65B}" destId="{86F165B5-A279-4084-8D67-DFCE60B62FD2}" srcOrd="0" destOrd="0" presId="urn:microsoft.com/office/officeart/2005/8/layout/orgChart1"/>
    <dgm:cxn modelId="{A2636133-EDC8-4AE5-BBA9-B5644C414F67}" type="presParOf" srcId="{283D15E2-0E88-44EE-8E9E-702BA8CEF65B}" destId="{117E0B34-FD7B-40A5-B06E-3842CCBCE6D9}" srcOrd="1" destOrd="0" presId="urn:microsoft.com/office/officeart/2005/8/layout/orgChart1"/>
    <dgm:cxn modelId="{AC0DD772-9C9A-4273-85AB-DE628866FDF5}" type="presParOf" srcId="{3F0F76FB-AB72-453A-8915-760D0B7CF272}" destId="{C669390C-D00C-4945-B521-EF0704D70DB6}" srcOrd="1" destOrd="0" presId="urn:microsoft.com/office/officeart/2005/8/layout/orgChart1"/>
    <dgm:cxn modelId="{80513A05-C91A-411F-B07B-BDF1E2AFD34C}" type="presParOf" srcId="{3F0F76FB-AB72-453A-8915-760D0B7CF272}" destId="{042434A7-FA9B-4481-8ADC-F715C529A5AF}" srcOrd="2" destOrd="0" presId="urn:microsoft.com/office/officeart/2005/8/layout/orgChart1"/>
    <dgm:cxn modelId="{F61AB223-8DE5-4D6B-9116-073F035EE767}" type="presParOf" srcId="{93FD93A3-DACC-4E70-A70B-0C62BDBCAD89}" destId="{8A0D0DA7-3D09-49FD-B8B3-3C36FD8F49E8}" srcOrd="8" destOrd="0" presId="urn:microsoft.com/office/officeart/2005/8/layout/orgChart1"/>
    <dgm:cxn modelId="{4D0F0844-0215-4E25-9269-AF5E6E99D276}" type="presParOf" srcId="{93FD93A3-DACC-4E70-A70B-0C62BDBCAD89}" destId="{26D83BFB-D0D4-4F83-AEE6-E7594D13464F}" srcOrd="9" destOrd="0" presId="urn:microsoft.com/office/officeart/2005/8/layout/orgChart1"/>
    <dgm:cxn modelId="{48CC4297-7D2C-4E21-8B89-03286FECF4DE}" type="presParOf" srcId="{26D83BFB-D0D4-4F83-AEE6-E7594D13464F}" destId="{4D7A7AAF-3ACC-41D4-94D9-41CB61D89F5F}" srcOrd="0" destOrd="0" presId="urn:microsoft.com/office/officeart/2005/8/layout/orgChart1"/>
    <dgm:cxn modelId="{0D03C50F-ECA4-4FB4-BB50-F02F7DEAD0DB}" type="presParOf" srcId="{4D7A7AAF-3ACC-41D4-94D9-41CB61D89F5F}" destId="{F6884DC9-6020-476C-B5AD-4199535C2E4E}" srcOrd="0" destOrd="0" presId="urn:microsoft.com/office/officeart/2005/8/layout/orgChart1"/>
    <dgm:cxn modelId="{F26F5A95-75CD-485F-AB76-AB14A1DBC754}" type="presParOf" srcId="{4D7A7AAF-3ACC-41D4-94D9-41CB61D89F5F}" destId="{2CFC3313-DE5F-423D-A7BB-48F091F1A9A0}" srcOrd="1" destOrd="0" presId="urn:microsoft.com/office/officeart/2005/8/layout/orgChart1"/>
    <dgm:cxn modelId="{83E3AF05-2E13-4DB4-A024-7D465AEE8047}" type="presParOf" srcId="{26D83BFB-D0D4-4F83-AEE6-E7594D13464F}" destId="{93306064-8569-4791-B403-D6FA9066B493}" srcOrd="1" destOrd="0" presId="urn:microsoft.com/office/officeart/2005/8/layout/orgChart1"/>
    <dgm:cxn modelId="{D6C34DC8-4FFA-478F-9D87-3DD8766DD578}" type="presParOf" srcId="{26D83BFB-D0D4-4F83-AEE6-E7594D13464F}" destId="{401D6834-BFCD-4293-AEFF-EFF43D512F87}" srcOrd="2" destOrd="0" presId="urn:microsoft.com/office/officeart/2005/8/layout/orgChart1"/>
    <dgm:cxn modelId="{357FAE7E-AF34-4A6F-BB14-81A2A428C2D8}" type="presParOf" srcId="{93FD93A3-DACC-4E70-A70B-0C62BDBCAD89}" destId="{8BA2016F-AE8E-49B5-943E-E421E61774A2}" srcOrd="10" destOrd="0" presId="urn:microsoft.com/office/officeart/2005/8/layout/orgChart1"/>
    <dgm:cxn modelId="{2E70874E-6973-47CF-A28C-362FD88451E7}" type="presParOf" srcId="{93FD93A3-DACC-4E70-A70B-0C62BDBCAD89}" destId="{7456896F-1038-488D-BB9E-3AC9F2601164}" srcOrd="11" destOrd="0" presId="urn:microsoft.com/office/officeart/2005/8/layout/orgChart1"/>
    <dgm:cxn modelId="{F6BAFA78-BBDE-48DF-8217-85FDE1B01177}" type="presParOf" srcId="{7456896F-1038-488D-BB9E-3AC9F2601164}" destId="{8A5E5F3C-403D-4C5C-AA59-BED598E09F21}" srcOrd="0" destOrd="0" presId="urn:microsoft.com/office/officeart/2005/8/layout/orgChart1"/>
    <dgm:cxn modelId="{1C18BC86-B5F7-49F8-B23E-B4DB07D2EE5E}" type="presParOf" srcId="{8A5E5F3C-403D-4C5C-AA59-BED598E09F21}" destId="{EBD8EE3F-2FDC-45D3-98CA-7BA14DCB5251}" srcOrd="0" destOrd="0" presId="urn:microsoft.com/office/officeart/2005/8/layout/orgChart1"/>
    <dgm:cxn modelId="{644A8448-3398-407F-8924-E12D20548E88}" type="presParOf" srcId="{8A5E5F3C-403D-4C5C-AA59-BED598E09F21}" destId="{690D7786-470A-4F67-9527-ADEDCC116C0C}" srcOrd="1" destOrd="0" presId="urn:microsoft.com/office/officeart/2005/8/layout/orgChart1"/>
    <dgm:cxn modelId="{306CCA34-034C-460B-BF36-482350F3B499}" type="presParOf" srcId="{7456896F-1038-488D-BB9E-3AC9F2601164}" destId="{D056B41A-2DFB-474D-BD62-FC557ED314CA}" srcOrd="1" destOrd="0" presId="urn:microsoft.com/office/officeart/2005/8/layout/orgChart1"/>
    <dgm:cxn modelId="{DD50CC04-6BBA-436D-B02B-00BF2A863EFD}" type="presParOf" srcId="{7456896F-1038-488D-BB9E-3AC9F2601164}" destId="{7418AA88-E8B9-4963-A7B2-C7BEF73ABB3E}" srcOrd="2" destOrd="0" presId="urn:microsoft.com/office/officeart/2005/8/layout/orgChart1"/>
    <dgm:cxn modelId="{6502CB69-B9AB-4292-A9D3-9743C684A554}" type="presParOf" srcId="{93FD93A3-DACC-4E70-A70B-0C62BDBCAD89}" destId="{BD6B6773-B6F9-4946-9000-AB50ACCF618C}" srcOrd="12" destOrd="0" presId="urn:microsoft.com/office/officeart/2005/8/layout/orgChart1"/>
    <dgm:cxn modelId="{B69CC995-0E8C-4E92-9667-A582A1F4F85B}" type="presParOf" srcId="{93FD93A3-DACC-4E70-A70B-0C62BDBCAD89}" destId="{9892F102-9E3F-425E-8EF4-9C961841F0B0}" srcOrd="13" destOrd="0" presId="urn:microsoft.com/office/officeart/2005/8/layout/orgChart1"/>
    <dgm:cxn modelId="{5B73B2A4-7591-4E4D-90FB-3CB17E547E7C}" type="presParOf" srcId="{9892F102-9E3F-425E-8EF4-9C961841F0B0}" destId="{9DD3E136-51DC-4A06-BB07-9D47E7351E65}" srcOrd="0" destOrd="0" presId="urn:microsoft.com/office/officeart/2005/8/layout/orgChart1"/>
    <dgm:cxn modelId="{59D303E0-CC4D-4A5E-A3D1-762F54410307}" type="presParOf" srcId="{9DD3E136-51DC-4A06-BB07-9D47E7351E65}" destId="{13E82F58-77E1-44EF-877C-E13601B79BA2}" srcOrd="0" destOrd="0" presId="urn:microsoft.com/office/officeart/2005/8/layout/orgChart1"/>
    <dgm:cxn modelId="{93DF0869-4044-46A7-8617-B8A4D262020B}" type="presParOf" srcId="{9DD3E136-51DC-4A06-BB07-9D47E7351E65}" destId="{DB15C3ED-66AC-4900-BD13-B2AF7FD33541}" srcOrd="1" destOrd="0" presId="urn:microsoft.com/office/officeart/2005/8/layout/orgChart1"/>
    <dgm:cxn modelId="{0F091D19-378E-4659-8AE8-DC5E5C832BC5}" type="presParOf" srcId="{9892F102-9E3F-425E-8EF4-9C961841F0B0}" destId="{02DEA8E1-36BF-4170-A04C-8D63895A665A}" srcOrd="1" destOrd="0" presId="urn:microsoft.com/office/officeart/2005/8/layout/orgChart1"/>
    <dgm:cxn modelId="{F60745D0-8F28-43CA-A6B4-BC2AF729D62F}" type="presParOf" srcId="{9892F102-9E3F-425E-8EF4-9C961841F0B0}" destId="{3D8B5632-A9EF-4208-B1E6-FF62321248D7}" srcOrd="2" destOrd="0" presId="urn:microsoft.com/office/officeart/2005/8/layout/orgChart1"/>
    <dgm:cxn modelId="{9EAA1B82-2534-42BB-81C6-D7C41BB25AAB}" type="presParOf" srcId="{3C659E22-1A6F-45C1-A40B-83B2ED0A4434}" destId="{8748013E-9B12-434D-A73E-7B39E402102D}" srcOrd="2" destOrd="0" presId="urn:microsoft.com/office/officeart/2005/8/layout/orgChart1"/>
    <dgm:cxn modelId="{53DFC500-9F44-4D20-BC54-AA9D7A0E2FFB}" type="presParOf" srcId="{7D86D4FA-2806-465B-8D55-197A7EFA5927}" destId="{A96A5AFC-80B7-4EA5-BA70-383F126B10E7}" srcOrd="2" destOrd="0" presId="urn:microsoft.com/office/officeart/2005/8/layout/orgChart1"/>
    <dgm:cxn modelId="{556B2825-0E21-4094-9789-E88ED205986B}" type="presParOf" srcId="{7D86D4FA-2806-465B-8D55-197A7EFA5927}" destId="{073DB37B-30E7-4FA3-9755-E67AB9994CE8}" srcOrd="3" destOrd="0" presId="urn:microsoft.com/office/officeart/2005/8/layout/orgChart1"/>
    <dgm:cxn modelId="{AA54BFAB-A7CD-4BEC-84A1-B5134E77181F}" type="presParOf" srcId="{073DB37B-30E7-4FA3-9755-E67AB9994CE8}" destId="{B7D3C251-CE16-4C7D-B4EF-8B0544F1B934}" srcOrd="0" destOrd="0" presId="urn:microsoft.com/office/officeart/2005/8/layout/orgChart1"/>
    <dgm:cxn modelId="{D41D552F-6BD0-4651-B16E-1DABEC57B718}" type="presParOf" srcId="{B7D3C251-CE16-4C7D-B4EF-8B0544F1B934}" destId="{99607794-15B2-483B-BBC4-7005EDF3CD72}" srcOrd="0" destOrd="0" presId="urn:microsoft.com/office/officeart/2005/8/layout/orgChart1"/>
    <dgm:cxn modelId="{36F2E431-C71C-4880-A414-9719C048A097}" type="presParOf" srcId="{B7D3C251-CE16-4C7D-B4EF-8B0544F1B934}" destId="{72100BBA-5B00-4A32-933E-DFD273040EED}" srcOrd="1" destOrd="0" presId="urn:microsoft.com/office/officeart/2005/8/layout/orgChart1"/>
    <dgm:cxn modelId="{A78B83F8-8EA5-40D7-99FD-72D52BC28E46}" type="presParOf" srcId="{073DB37B-30E7-4FA3-9755-E67AB9994CE8}" destId="{B3C4375E-FCEF-476E-B59D-095D3F7D9FD0}" srcOrd="1" destOrd="0" presId="urn:microsoft.com/office/officeart/2005/8/layout/orgChart1"/>
    <dgm:cxn modelId="{798F3198-03FC-4675-BDFF-566F9B3A39AD}" type="presParOf" srcId="{073DB37B-30E7-4FA3-9755-E67AB9994CE8}" destId="{B91852E8-2E2E-44F6-AC9B-FD18A27C7C7A}" srcOrd="2" destOrd="0" presId="urn:microsoft.com/office/officeart/2005/8/layout/orgChart1"/>
    <dgm:cxn modelId="{897BC120-23E6-4379-AC6B-525BDE283AA4}" type="presParOf" srcId="{B91852E8-2E2E-44F6-AC9B-FD18A27C7C7A}" destId="{F4C8AFE7-236C-4392-94B8-B6AB7CD2EE46}" srcOrd="0" destOrd="0" presId="urn:microsoft.com/office/officeart/2005/8/layout/orgChart1"/>
    <dgm:cxn modelId="{21922FE0-6D2E-488A-8F5C-BAF499771AC1}" type="presParOf" srcId="{B91852E8-2E2E-44F6-AC9B-FD18A27C7C7A}" destId="{6DABBA4D-7B52-4494-ABA2-83C6D510338E}" srcOrd="1" destOrd="0" presId="urn:microsoft.com/office/officeart/2005/8/layout/orgChart1"/>
    <dgm:cxn modelId="{DFE5DCDA-F585-49F1-931A-490B27EC3668}" type="presParOf" srcId="{6DABBA4D-7B52-4494-ABA2-83C6D510338E}" destId="{C899054E-D2D9-4EDA-8BF1-47250D72C303}" srcOrd="0" destOrd="0" presId="urn:microsoft.com/office/officeart/2005/8/layout/orgChart1"/>
    <dgm:cxn modelId="{1D6746FA-148E-409A-A59C-90E988C69ACA}" type="presParOf" srcId="{C899054E-D2D9-4EDA-8BF1-47250D72C303}" destId="{DD9906A4-3CF2-4CBF-8090-52B08812F53B}" srcOrd="0" destOrd="0" presId="urn:microsoft.com/office/officeart/2005/8/layout/orgChart1"/>
    <dgm:cxn modelId="{285BF125-38CB-4C75-9E89-C749456D287F}" type="presParOf" srcId="{C899054E-D2D9-4EDA-8BF1-47250D72C303}" destId="{E0FEA3B1-81A8-4F84-9996-686B2A1E44C6}" srcOrd="1" destOrd="0" presId="urn:microsoft.com/office/officeart/2005/8/layout/orgChart1"/>
    <dgm:cxn modelId="{2E563725-F37C-4005-94E1-7A11CE2E2A87}" type="presParOf" srcId="{6DABBA4D-7B52-4494-ABA2-83C6D510338E}" destId="{0A3091E6-50F9-42E0-98CB-245D1D4E2A7B}" srcOrd="1" destOrd="0" presId="urn:microsoft.com/office/officeart/2005/8/layout/orgChart1"/>
    <dgm:cxn modelId="{DB04A218-A133-4377-B2A8-818A337E7E2E}" type="presParOf" srcId="{0A3091E6-50F9-42E0-98CB-245D1D4E2A7B}" destId="{D749321A-BEE9-4F33-B932-02C6D6D85E86}" srcOrd="0" destOrd="0" presId="urn:microsoft.com/office/officeart/2005/8/layout/orgChart1"/>
    <dgm:cxn modelId="{03C58497-39FA-4E13-8AE9-B33FAB7921C4}" type="presParOf" srcId="{0A3091E6-50F9-42E0-98CB-245D1D4E2A7B}" destId="{90136752-93E5-4965-ABD2-F3734738442B}" srcOrd="1" destOrd="0" presId="urn:microsoft.com/office/officeart/2005/8/layout/orgChart1"/>
    <dgm:cxn modelId="{4A62A70C-E0F3-4C46-B780-C3CAF6A6C1A1}" type="presParOf" srcId="{90136752-93E5-4965-ABD2-F3734738442B}" destId="{F4776A80-10FB-4BDE-B73E-77C15EDF15BC}" srcOrd="0" destOrd="0" presId="urn:microsoft.com/office/officeart/2005/8/layout/orgChart1"/>
    <dgm:cxn modelId="{4A8E7852-904A-49BD-BE66-CD165D6B0A69}" type="presParOf" srcId="{F4776A80-10FB-4BDE-B73E-77C15EDF15BC}" destId="{89094A0D-F9BE-4FF4-ABB6-F7D8F6419841}" srcOrd="0" destOrd="0" presId="urn:microsoft.com/office/officeart/2005/8/layout/orgChart1"/>
    <dgm:cxn modelId="{D2FD9EA9-0B85-4489-9E91-56F9F5104206}" type="presParOf" srcId="{F4776A80-10FB-4BDE-B73E-77C15EDF15BC}" destId="{9A36ADB8-575D-410B-9C23-333A36CCC387}" srcOrd="1" destOrd="0" presId="urn:microsoft.com/office/officeart/2005/8/layout/orgChart1"/>
    <dgm:cxn modelId="{84B0DCE1-3419-4F31-9AB4-F4E38DBA372E}" type="presParOf" srcId="{90136752-93E5-4965-ABD2-F3734738442B}" destId="{F1B45CE2-9E97-4789-94C4-43B375C6C1B8}" srcOrd="1" destOrd="0" presId="urn:microsoft.com/office/officeart/2005/8/layout/orgChart1"/>
    <dgm:cxn modelId="{D9A51656-7765-445F-B8D8-712C33132B49}" type="presParOf" srcId="{90136752-93E5-4965-ABD2-F3734738442B}" destId="{2E53684B-A424-4AE2-95EB-0D896FFB63AE}" srcOrd="2" destOrd="0" presId="urn:microsoft.com/office/officeart/2005/8/layout/orgChart1"/>
    <dgm:cxn modelId="{7C38CDDC-BE9E-44E6-893A-B3A0BDDD0DE5}" type="presParOf" srcId="{6DABBA4D-7B52-4494-ABA2-83C6D510338E}" destId="{C1F68A07-F8AD-4E50-A599-3E22BEB3E558}" srcOrd="2" destOrd="0" presId="urn:microsoft.com/office/officeart/2005/8/layout/orgChart1"/>
    <dgm:cxn modelId="{00CD7BFE-995A-43AF-AC4C-89D0F4034BDA}" type="presParOf" srcId="{B91852E8-2E2E-44F6-AC9B-FD18A27C7C7A}" destId="{7017E0F3-36E6-4A3F-9AE7-8ED72394F22C}" srcOrd="2" destOrd="0" presId="urn:microsoft.com/office/officeart/2005/8/layout/orgChart1"/>
    <dgm:cxn modelId="{3879A8A1-5962-47DF-AB2F-D3213E32F2CB}" type="presParOf" srcId="{B91852E8-2E2E-44F6-AC9B-FD18A27C7C7A}" destId="{195E4D28-712F-4EB8-BB50-0ABE9DBB3E36}" srcOrd="3" destOrd="0" presId="urn:microsoft.com/office/officeart/2005/8/layout/orgChart1"/>
    <dgm:cxn modelId="{87C7F6FE-3343-4A08-92E6-C29A468F030B}" type="presParOf" srcId="{195E4D28-712F-4EB8-BB50-0ABE9DBB3E36}" destId="{ECC29F1D-0D7B-44FB-BF6D-4F4F4F0B6EDF}" srcOrd="0" destOrd="0" presId="urn:microsoft.com/office/officeart/2005/8/layout/orgChart1"/>
    <dgm:cxn modelId="{0B0FF23D-F409-465D-B820-02372330A460}" type="presParOf" srcId="{ECC29F1D-0D7B-44FB-BF6D-4F4F4F0B6EDF}" destId="{AE032869-6FAB-4156-9C3F-DAF33F1DBCD2}" srcOrd="0" destOrd="0" presId="urn:microsoft.com/office/officeart/2005/8/layout/orgChart1"/>
    <dgm:cxn modelId="{16493A5A-1A73-4E9C-B822-15F5D84CED1D}" type="presParOf" srcId="{ECC29F1D-0D7B-44FB-BF6D-4F4F4F0B6EDF}" destId="{9935CBD9-EBAC-4280-88C6-2F9143286EE3}" srcOrd="1" destOrd="0" presId="urn:microsoft.com/office/officeart/2005/8/layout/orgChart1"/>
    <dgm:cxn modelId="{5001E5DF-2053-472F-8732-79EA25E8C6E2}" type="presParOf" srcId="{195E4D28-712F-4EB8-BB50-0ABE9DBB3E36}" destId="{ED7D3E3D-C0A5-49F7-9CA9-7061C62C6AF9}" srcOrd="1" destOrd="0" presId="urn:microsoft.com/office/officeart/2005/8/layout/orgChart1"/>
    <dgm:cxn modelId="{ADF3FD0A-3A1D-4340-846D-6F4C9100449E}" type="presParOf" srcId="{ED7D3E3D-C0A5-49F7-9CA9-7061C62C6AF9}" destId="{E3EDAAD9-5743-4B42-BC25-583A6D8EB0D2}" srcOrd="0" destOrd="0" presId="urn:microsoft.com/office/officeart/2005/8/layout/orgChart1"/>
    <dgm:cxn modelId="{2620F72C-7A36-4C8C-A918-8415FF4187AA}" type="presParOf" srcId="{ED7D3E3D-C0A5-49F7-9CA9-7061C62C6AF9}" destId="{8D929708-4220-4217-A773-10AFC3C92588}" srcOrd="1" destOrd="0" presId="urn:microsoft.com/office/officeart/2005/8/layout/orgChart1"/>
    <dgm:cxn modelId="{A4C9D6C0-887B-4444-82B1-B45B609DB22B}" type="presParOf" srcId="{8D929708-4220-4217-A773-10AFC3C92588}" destId="{02537543-244F-42BF-94DF-7A0476E5712C}" srcOrd="0" destOrd="0" presId="urn:microsoft.com/office/officeart/2005/8/layout/orgChart1"/>
    <dgm:cxn modelId="{E4E9E363-2923-4E0A-9F85-B37CDA26C7D1}" type="presParOf" srcId="{02537543-244F-42BF-94DF-7A0476E5712C}" destId="{FB4F55AF-60F8-473C-9BC1-3BEBA1B33E21}" srcOrd="0" destOrd="0" presId="urn:microsoft.com/office/officeart/2005/8/layout/orgChart1"/>
    <dgm:cxn modelId="{F3185B0E-D852-4815-91C1-CE180D0A8E60}" type="presParOf" srcId="{02537543-244F-42BF-94DF-7A0476E5712C}" destId="{FD31F6F6-6BA4-490D-9334-389504F0F672}" srcOrd="1" destOrd="0" presId="urn:microsoft.com/office/officeart/2005/8/layout/orgChart1"/>
    <dgm:cxn modelId="{5195B171-DA70-4620-8DF6-354C02125ACD}" type="presParOf" srcId="{8D929708-4220-4217-A773-10AFC3C92588}" destId="{4AC1660F-FBA0-47CC-BBD4-AC11DFBDEE34}" srcOrd="1" destOrd="0" presId="urn:microsoft.com/office/officeart/2005/8/layout/orgChart1"/>
    <dgm:cxn modelId="{08870F0A-CC5A-44E5-96F7-7696F6D6D8BC}" type="presParOf" srcId="{8D929708-4220-4217-A773-10AFC3C92588}" destId="{3450EC89-9A0A-4BCB-8E0C-ACB9C5EB1F70}" srcOrd="2" destOrd="0" presId="urn:microsoft.com/office/officeart/2005/8/layout/orgChart1"/>
    <dgm:cxn modelId="{DBE3199C-C9B6-4187-935B-C46545DB63D5}" type="presParOf" srcId="{ED7D3E3D-C0A5-49F7-9CA9-7061C62C6AF9}" destId="{FE630A8E-65B9-493E-97A0-3AD70826C417}" srcOrd="2" destOrd="0" presId="urn:microsoft.com/office/officeart/2005/8/layout/orgChart1"/>
    <dgm:cxn modelId="{0A6A0671-0270-405F-90A7-836091D1FD2D}" type="presParOf" srcId="{ED7D3E3D-C0A5-49F7-9CA9-7061C62C6AF9}" destId="{7B7F07D7-F1B8-4A2A-B631-948FB341223A}" srcOrd="3" destOrd="0" presId="urn:microsoft.com/office/officeart/2005/8/layout/orgChart1"/>
    <dgm:cxn modelId="{21EB8BE8-5526-46F0-9620-807A8E35F2C4}" type="presParOf" srcId="{7B7F07D7-F1B8-4A2A-B631-948FB341223A}" destId="{FEC9A68B-BF03-492A-A08B-74EF61481324}" srcOrd="0" destOrd="0" presId="urn:microsoft.com/office/officeart/2005/8/layout/orgChart1"/>
    <dgm:cxn modelId="{D03EBC6B-63C7-47E4-8EE9-FC2098A10D90}" type="presParOf" srcId="{FEC9A68B-BF03-492A-A08B-74EF61481324}" destId="{1EB4ADF5-D28D-4543-B6DD-9CBA36B9C1DC}" srcOrd="0" destOrd="0" presId="urn:microsoft.com/office/officeart/2005/8/layout/orgChart1"/>
    <dgm:cxn modelId="{643C06FE-B7F7-4DCB-A9C5-B9181D74FF06}" type="presParOf" srcId="{FEC9A68B-BF03-492A-A08B-74EF61481324}" destId="{88C7FF5D-DD3B-4567-BAC8-D556B7F7FE47}" srcOrd="1" destOrd="0" presId="urn:microsoft.com/office/officeart/2005/8/layout/orgChart1"/>
    <dgm:cxn modelId="{B6A38697-184D-437C-B0B1-83351B015360}" type="presParOf" srcId="{7B7F07D7-F1B8-4A2A-B631-948FB341223A}" destId="{30FDB107-E6B4-4C1D-8A9B-534A7DD11461}" srcOrd="1" destOrd="0" presId="urn:microsoft.com/office/officeart/2005/8/layout/orgChart1"/>
    <dgm:cxn modelId="{59C41762-471D-4981-A6A6-FE45F1623603}" type="presParOf" srcId="{7B7F07D7-F1B8-4A2A-B631-948FB341223A}" destId="{75D970C1-87D0-4401-8231-804B0946EF98}" srcOrd="2" destOrd="0" presId="urn:microsoft.com/office/officeart/2005/8/layout/orgChart1"/>
    <dgm:cxn modelId="{0DF1158A-E470-4638-9850-5A9FF753D096}" type="presParOf" srcId="{ED7D3E3D-C0A5-49F7-9CA9-7061C62C6AF9}" destId="{D81FAC84-E535-4176-AD16-B9A9B3581486}" srcOrd="4" destOrd="0" presId="urn:microsoft.com/office/officeart/2005/8/layout/orgChart1"/>
    <dgm:cxn modelId="{A36C6B72-D3B7-4C3B-8E3C-2B6DA4392419}" type="presParOf" srcId="{ED7D3E3D-C0A5-49F7-9CA9-7061C62C6AF9}" destId="{6729A983-EF6B-4FE4-AD8E-8E93BA02D581}" srcOrd="5" destOrd="0" presId="urn:microsoft.com/office/officeart/2005/8/layout/orgChart1"/>
    <dgm:cxn modelId="{CB2857D5-0FB6-4B26-8564-ED4FEF64BA0B}" type="presParOf" srcId="{6729A983-EF6B-4FE4-AD8E-8E93BA02D581}" destId="{00455FD9-1CA4-40E4-9294-061A2801C933}" srcOrd="0" destOrd="0" presId="urn:microsoft.com/office/officeart/2005/8/layout/orgChart1"/>
    <dgm:cxn modelId="{4DE9B28E-C69D-4547-9B30-BF5DA18E449D}" type="presParOf" srcId="{00455FD9-1CA4-40E4-9294-061A2801C933}" destId="{36E22086-F641-4C74-A6B1-21E109B441F9}" srcOrd="0" destOrd="0" presId="urn:microsoft.com/office/officeart/2005/8/layout/orgChart1"/>
    <dgm:cxn modelId="{10ABDDCD-75BB-4FF9-A137-134FD9B19FC8}" type="presParOf" srcId="{00455FD9-1CA4-40E4-9294-061A2801C933}" destId="{CE786703-3307-4D77-AC5C-360E761BBEB3}" srcOrd="1" destOrd="0" presId="urn:microsoft.com/office/officeart/2005/8/layout/orgChart1"/>
    <dgm:cxn modelId="{AD74D16C-EA18-4542-AF2B-7F9CD2C2F40B}" type="presParOf" srcId="{6729A983-EF6B-4FE4-AD8E-8E93BA02D581}" destId="{A85A2C99-6A80-4F11-8773-E46B1CB733E2}" srcOrd="1" destOrd="0" presId="urn:microsoft.com/office/officeart/2005/8/layout/orgChart1"/>
    <dgm:cxn modelId="{2CC26F6C-C914-419C-8EE3-A85A3F356982}" type="presParOf" srcId="{6729A983-EF6B-4FE4-AD8E-8E93BA02D581}" destId="{F52415CE-8DD3-43CA-A637-9087426A7720}" srcOrd="2" destOrd="0" presId="urn:microsoft.com/office/officeart/2005/8/layout/orgChart1"/>
    <dgm:cxn modelId="{EE3CE515-8351-4848-A843-D13DD33AF0B4}" type="presParOf" srcId="{195E4D28-712F-4EB8-BB50-0ABE9DBB3E36}" destId="{9AD5A24C-5EAF-4389-9076-D550C0C40A20}" srcOrd="2" destOrd="0" presId="urn:microsoft.com/office/officeart/2005/8/layout/orgChart1"/>
    <dgm:cxn modelId="{757082B7-23A1-4EDD-A661-5662DE4210AB}" type="presParOf" srcId="{7D86D4FA-2806-465B-8D55-197A7EFA5927}" destId="{D50C231B-00BF-4D5A-9110-5AE32FCB1B68}" srcOrd="4" destOrd="0" presId="urn:microsoft.com/office/officeart/2005/8/layout/orgChart1"/>
    <dgm:cxn modelId="{42912810-F13F-49F1-B755-798A24E78A0E}" type="presParOf" srcId="{7D86D4FA-2806-465B-8D55-197A7EFA5927}" destId="{245EEB21-C1DA-4682-B20F-828EC16A70C4}" srcOrd="5" destOrd="0" presId="urn:microsoft.com/office/officeart/2005/8/layout/orgChart1"/>
    <dgm:cxn modelId="{5066F721-2ED3-4193-8E91-8F73D4B23CBB}" type="presParOf" srcId="{245EEB21-C1DA-4682-B20F-828EC16A70C4}" destId="{53079A51-3E65-4D3C-9F41-6E1A20A69B17}" srcOrd="0" destOrd="0" presId="urn:microsoft.com/office/officeart/2005/8/layout/orgChart1"/>
    <dgm:cxn modelId="{82F1A235-0BE3-4EA6-BDF7-DECD70EEDA68}" type="presParOf" srcId="{53079A51-3E65-4D3C-9F41-6E1A20A69B17}" destId="{68D402AE-F11B-4CC5-A601-6840117255C8}" srcOrd="0" destOrd="0" presId="urn:microsoft.com/office/officeart/2005/8/layout/orgChart1"/>
    <dgm:cxn modelId="{9CAF1B29-541E-42AD-B8FE-10C21E57BA62}" type="presParOf" srcId="{53079A51-3E65-4D3C-9F41-6E1A20A69B17}" destId="{87DD12E0-AA07-418C-8562-4E8E492F223C}" srcOrd="1" destOrd="0" presId="urn:microsoft.com/office/officeart/2005/8/layout/orgChart1"/>
    <dgm:cxn modelId="{8067C5BB-8D5D-4FE0-90E7-99B76FF177F5}" type="presParOf" srcId="{245EEB21-C1DA-4682-B20F-828EC16A70C4}" destId="{C37EC8AF-50DC-4F76-97B1-F0BE070D6D9B}" srcOrd="1" destOrd="0" presId="urn:microsoft.com/office/officeart/2005/8/layout/orgChart1"/>
    <dgm:cxn modelId="{8C1FD053-CE1B-471F-8583-ECDAE8A5BD63}" type="presParOf" srcId="{245EEB21-C1DA-4682-B20F-828EC16A70C4}" destId="{E04514A8-D35B-497B-B395-FFDC02AB5AE9}" srcOrd="2" destOrd="0" presId="urn:microsoft.com/office/officeart/2005/8/layout/orgChart1"/>
    <dgm:cxn modelId="{EBFCA3C5-1391-4B7A-AF48-9AF92D98799C}" type="presParOf" srcId="{7D86D4FA-2806-465B-8D55-197A7EFA5927}" destId="{B26A88F3-CC16-4E4C-9792-195759FD67A9}" srcOrd="6" destOrd="0" presId="urn:microsoft.com/office/officeart/2005/8/layout/orgChart1"/>
    <dgm:cxn modelId="{C6FEDFC9-B1A4-4E41-BEBD-179D01535C75}" type="presParOf" srcId="{7D86D4FA-2806-465B-8D55-197A7EFA5927}" destId="{B7529FCC-CEAB-414F-B172-1BB2A9F4A28C}" srcOrd="7" destOrd="0" presId="urn:microsoft.com/office/officeart/2005/8/layout/orgChart1"/>
    <dgm:cxn modelId="{9A73B00A-0886-45EF-AFC6-80E3531F227D}" type="presParOf" srcId="{B7529FCC-CEAB-414F-B172-1BB2A9F4A28C}" destId="{B4AB504B-2163-4AFB-993D-45FC45769ED4}" srcOrd="0" destOrd="0" presId="urn:microsoft.com/office/officeart/2005/8/layout/orgChart1"/>
    <dgm:cxn modelId="{C2379B83-7C43-49A4-9261-B006A9509AE5}" type="presParOf" srcId="{B4AB504B-2163-4AFB-993D-45FC45769ED4}" destId="{E8A91BD3-44FD-4A3E-8DAE-093CB2A2CE00}" srcOrd="0" destOrd="0" presId="urn:microsoft.com/office/officeart/2005/8/layout/orgChart1"/>
    <dgm:cxn modelId="{94D21108-3D3A-4173-8085-BE3325714282}" type="presParOf" srcId="{B4AB504B-2163-4AFB-993D-45FC45769ED4}" destId="{08A7667A-095D-4446-A24E-0E6E271EF6F3}" srcOrd="1" destOrd="0" presId="urn:microsoft.com/office/officeart/2005/8/layout/orgChart1"/>
    <dgm:cxn modelId="{FAA419E7-FBB2-4553-9530-7B6D076EA46E}" type="presParOf" srcId="{B7529FCC-CEAB-414F-B172-1BB2A9F4A28C}" destId="{C3AC84BE-C659-4869-9805-CAE59304AEB2}" srcOrd="1" destOrd="0" presId="urn:microsoft.com/office/officeart/2005/8/layout/orgChart1"/>
    <dgm:cxn modelId="{4569EFB3-42F8-4F66-88CA-714DFBFB2F00}" type="presParOf" srcId="{C3AC84BE-C659-4869-9805-CAE59304AEB2}" destId="{599C19E9-CA39-475D-B980-48E7E123B5C6}" srcOrd="0" destOrd="0" presId="urn:microsoft.com/office/officeart/2005/8/layout/orgChart1"/>
    <dgm:cxn modelId="{194D0ADD-EBA3-4BFB-8DE5-72DDFB5B054E}" type="presParOf" srcId="{C3AC84BE-C659-4869-9805-CAE59304AEB2}" destId="{B23B07F7-0AFF-4835-9A46-8330D36B138F}" srcOrd="1" destOrd="0" presId="urn:microsoft.com/office/officeart/2005/8/layout/orgChart1"/>
    <dgm:cxn modelId="{3784BF67-6091-4674-BE05-81F6E1D32945}" type="presParOf" srcId="{B23B07F7-0AFF-4835-9A46-8330D36B138F}" destId="{F0ECC6DB-51FD-497D-B1E1-B082869FFD1E}" srcOrd="0" destOrd="0" presId="urn:microsoft.com/office/officeart/2005/8/layout/orgChart1"/>
    <dgm:cxn modelId="{5CD53DFF-4F3C-45CC-9F5D-2505173DF94D}" type="presParOf" srcId="{F0ECC6DB-51FD-497D-B1E1-B082869FFD1E}" destId="{5A450A0A-26F8-496D-B56F-C5C13D13C56A}" srcOrd="0" destOrd="0" presId="urn:microsoft.com/office/officeart/2005/8/layout/orgChart1"/>
    <dgm:cxn modelId="{FE0EAE16-8C25-4FD7-8E7B-5138B679294F}" type="presParOf" srcId="{F0ECC6DB-51FD-497D-B1E1-B082869FFD1E}" destId="{461AE7F0-8CCD-4F41-903F-6719C57A38A7}" srcOrd="1" destOrd="0" presId="urn:microsoft.com/office/officeart/2005/8/layout/orgChart1"/>
    <dgm:cxn modelId="{75CD5E65-1C41-4307-A2B5-E9439A54C4F6}" type="presParOf" srcId="{B23B07F7-0AFF-4835-9A46-8330D36B138F}" destId="{493C434C-B2C8-44F7-A065-33BBCA92D328}" srcOrd="1" destOrd="0" presId="urn:microsoft.com/office/officeart/2005/8/layout/orgChart1"/>
    <dgm:cxn modelId="{107F48EA-5E39-4C3B-9712-F75AC1ACF27C}" type="presParOf" srcId="{B23B07F7-0AFF-4835-9A46-8330D36B138F}" destId="{6788D158-90EA-47D0-ABF8-41EE4D9ADCCE}" srcOrd="2" destOrd="0" presId="urn:microsoft.com/office/officeart/2005/8/layout/orgChart1"/>
    <dgm:cxn modelId="{CD352B20-8ADC-40B7-8199-FF559F39370D}" type="presParOf" srcId="{C3AC84BE-C659-4869-9805-CAE59304AEB2}" destId="{9A0F22A5-EF6A-436B-B0F1-45B49A98EE89}" srcOrd="2" destOrd="0" presId="urn:microsoft.com/office/officeart/2005/8/layout/orgChart1"/>
    <dgm:cxn modelId="{D58FD654-8AF2-4EC4-A05F-CC9EC0B1FE17}" type="presParOf" srcId="{C3AC84BE-C659-4869-9805-CAE59304AEB2}" destId="{095060C3-C2AE-4209-A3C0-AFBB2ABEE092}" srcOrd="3" destOrd="0" presId="urn:microsoft.com/office/officeart/2005/8/layout/orgChart1"/>
    <dgm:cxn modelId="{8E17666C-EB4C-4C03-9F57-2210B4DB64DF}" type="presParOf" srcId="{095060C3-C2AE-4209-A3C0-AFBB2ABEE092}" destId="{3F817E18-C22D-404B-8606-F19D73624E15}" srcOrd="0" destOrd="0" presId="urn:microsoft.com/office/officeart/2005/8/layout/orgChart1"/>
    <dgm:cxn modelId="{A74C743B-A53D-4F22-A754-2CECCCB5C265}" type="presParOf" srcId="{3F817E18-C22D-404B-8606-F19D73624E15}" destId="{59468EA1-26AA-4E88-84B9-F48B750546BF}" srcOrd="0" destOrd="0" presId="urn:microsoft.com/office/officeart/2005/8/layout/orgChart1"/>
    <dgm:cxn modelId="{C1581D5E-CBAA-46C5-BDDC-64E21A8D9DBE}" type="presParOf" srcId="{3F817E18-C22D-404B-8606-F19D73624E15}" destId="{28E5A05D-E01E-4B90-B485-F5EBFA910D59}" srcOrd="1" destOrd="0" presId="urn:microsoft.com/office/officeart/2005/8/layout/orgChart1"/>
    <dgm:cxn modelId="{38080651-2255-42A0-BB9E-7841B6179131}" type="presParOf" srcId="{095060C3-C2AE-4209-A3C0-AFBB2ABEE092}" destId="{E3BF4392-4DE5-4E47-9A64-984AD9E5C1C1}" srcOrd="1" destOrd="0" presId="urn:microsoft.com/office/officeart/2005/8/layout/orgChart1"/>
    <dgm:cxn modelId="{F4737E08-862B-40DF-BE67-93B2E40F3E0B}" type="presParOf" srcId="{095060C3-C2AE-4209-A3C0-AFBB2ABEE092}" destId="{DFF93508-0BB9-4938-AC7D-9F49170840C7}" srcOrd="2" destOrd="0" presId="urn:microsoft.com/office/officeart/2005/8/layout/orgChart1"/>
    <dgm:cxn modelId="{8E5691B2-43DE-49CA-817F-373903F78FF4}" type="presParOf" srcId="{C3AC84BE-C659-4869-9805-CAE59304AEB2}" destId="{491392FD-DDFC-4813-8FF9-886B2FC3F6E6}" srcOrd="4" destOrd="0" presId="urn:microsoft.com/office/officeart/2005/8/layout/orgChart1"/>
    <dgm:cxn modelId="{96F6E4F4-5E38-40A6-8327-1B3B84FE07BF}" type="presParOf" srcId="{C3AC84BE-C659-4869-9805-CAE59304AEB2}" destId="{65B34477-F83B-42FD-8F0C-DE8041CDEDCC}" srcOrd="5" destOrd="0" presId="urn:microsoft.com/office/officeart/2005/8/layout/orgChart1"/>
    <dgm:cxn modelId="{388BDDBB-FA0C-4F6C-AD75-C638E3BC6C49}" type="presParOf" srcId="{65B34477-F83B-42FD-8F0C-DE8041CDEDCC}" destId="{C1D1F9EA-2F94-413C-B970-3DE4D93628AC}" srcOrd="0" destOrd="0" presId="urn:microsoft.com/office/officeart/2005/8/layout/orgChart1"/>
    <dgm:cxn modelId="{C43545E9-3675-4C7C-964C-9704C0D96265}" type="presParOf" srcId="{C1D1F9EA-2F94-413C-B970-3DE4D93628AC}" destId="{BAC54B20-A05D-4FFA-A0E7-6A2B990ABD7F}" srcOrd="0" destOrd="0" presId="urn:microsoft.com/office/officeart/2005/8/layout/orgChart1"/>
    <dgm:cxn modelId="{6941ED76-7C90-4F24-B5E6-C7E0800824B5}" type="presParOf" srcId="{C1D1F9EA-2F94-413C-B970-3DE4D93628AC}" destId="{AA4FD9BD-59DD-4E32-BEAE-1828A4433B2B}" srcOrd="1" destOrd="0" presId="urn:microsoft.com/office/officeart/2005/8/layout/orgChart1"/>
    <dgm:cxn modelId="{F3505497-F9F5-41D5-AA74-655B75BFCA37}" type="presParOf" srcId="{65B34477-F83B-42FD-8F0C-DE8041CDEDCC}" destId="{379227D3-5FAF-4FC5-9CA0-BD159D897EE7}" srcOrd="1" destOrd="0" presId="urn:microsoft.com/office/officeart/2005/8/layout/orgChart1"/>
    <dgm:cxn modelId="{D8B9F7ED-C530-4EF1-9CE4-6C7AFCA16268}" type="presParOf" srcId="{65B34477-F83B-42FD-8F0C-DE8041CDEDCC}" destId="{F93C6C17-B528-466F-9732-99A4F204AE6A}" srcOrd="2" destOrd="0" presId="urn:microsoft.com/office/officeart/2005/8/layout/orgChart1"/>
    <dgm:cxn modelId="{00A9CD60-6E77-4D02-AD1E-5AECABEB23A9}" type="presParOf" srcId="{B7529FCC-CEAB-414F-B172-1BB2A9F4A28C}" destId="{89D5BEA7-AE90-4402-B828-8469642D0891}" srcOrd="2" destOrd="0" presId="urn:microsoft.com/office/officeart/2005/8/layout/orgChart1"/>
    <dgm:cxn modelId="{DE38BEF1-1467-497F-B6C0-A465E8A8390B}" type="presParOf" srcId="{5AD21752-D2EE-4CDD-9390-27B27DAECCD7}" destId="{89E7C699-70DF-4F2D-B059-A81BD1D4AA3A}" srcOrd="2" destOrd="0" presId="urn:microsoft.com/office/officeart/2005/8/layout/orgChart1"/>
    <dgm:cxn modelId="{BF960D68-D684-45CF-9A45-EDAEB0DA2290}" type="presParOf" srcId="{00768A1F-113D-405F-B900-59A8DBF3F5A2}" destId="{BD6FB74D-A7F7-4D63-A601-AC7A26803B9D}" srcOrd="1" destOrd="0" presId="urn:microsoft.com/office/officeart/2005/8/layout/orgChart1"/>
    <dgm:cxn modelId="{BE8EFFC6-BCF1-46F4-A266-CFBEE2D47383}" type="presParOf" srcId="{BD6FB74D-A7F7-4D63-A601-AC7A26803B9D}" destId="{DF37571C-30EF-4835-8BB6-D59BCC0D8146}" srcOrd="0" destOrd="0" presId="urn:microsoft.com/office/officeart/2005/8/layout/orgChart1"/>
    <dgm:cxn modelId="{C880599B-8F8B-43BF-81D4-0738BF913999}" type="presParOf" srcId="{DF37571C-30EF-4835-8BB6-D59BCC0D8146}" destId="{AEDF08A0-761D-4E5D-B320-8C7522B8F2B5}" srcOrd="0" destOrd="0" presId="urn:microsoft.com/office/officeart/2005/8/layout/orgChart1"/>
    <dgm:cxn modelId="{1E51B97C-1105-4F6B-B0BA-E7AF3E339D85}" type="presParOf" srcId="{DF37571C-30EF-4835-8BB6-D59BCC0D8146}" destId="{D25FD2FD-5A50-46BD-A8D4-0B9BAADAACBB}" srcOrd="1" destOrd="0" presId="urn:microsoft.com/office/officeart/2005/8/layout/orgChart1"/>
    <dgm:cxn modelId="{46ECCF03-70E1-47E0-86B3-F7FBE4605CC2}" type="presParOf" srcId="{BD6FB74D-A7F7-4D63-A601-AC7A26803B9D}" destId="{AD008687-4E99-47A3-A677-586D3C23239D}" srcOrd="1" destOrd="0" presId="urn:microsoft.com/office/officeart/2005/8/layout/orgChart1"/>
    <dgm:cxn modelId="{60A5819A-ADD8-4C6E-A5C0-809F30494402}" type="presParOf" srcId="{BD6FB74D-A7F7-4D63-A601-AC7A26803B9D}" destId="{24340A39-E9F2-41D7-BF42-0CE9B9C6176E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91392FD-DDFC-4813-8FF9-886B2FC3F6E6}">
      <dsp:nvSpPr>
        <dsp:cNvPr id="0" name=""/>
        <dsp:cNvSpPr/>
      </dsp:nvSpPr>
      <dsp:spPr>
        <a:xfrm>
          <a:off x="8078838" y="1421620"/>
          <a:ext cx="194373" cy="201412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14125"/>
              </a:lnTo>
              <a:lnTo>
                <a:pt x="194373" y="201412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A0F22A5-EF6A-436B-B0F1-45B49A98EE89}">
      <dsp:nvSpPr>
        <dsp:cNvPr id="0" name=""/>
        <dsp:cNvSpPr/>
      </dsp:nvSpPr>
      <dsp:spPr>
        <a:xfrm>
          <a:off x="8078838" y="1421620"/>
          <a:ext cx="194373" cy="134668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46689"/>
              </a:lnTo>
              <a:lnTo>
                <a:pt x="194373" y="1346689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99C19E9-CA39-475D-B980-48E7E123B5C6}">
      <dsp:nvSpPr>
        <dsp:cNvPr id="0" name=""/>
        <dsp:cNvSpPr/>
      </dsp:nvSpPr>
      <dsp:spPr>
        <a:xfrm>
          <a:off x="8078838" y="1421620"/>
          <a:ext cx="194373" cy="67925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79252"/>
              </a:lnTo>
              <a:lnTo>
                <a:pt x="194373" y="67925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26A88F3-CC16-4E4C-9792-195759FD67A9}">
      <dsp:nvSpPr>
        <dsp:cNvPr id="0" name=""/>
        <dsp:cNvSpPr/>
      </dsp:nvSpPr>
      <dsp:spPr>
        <a:xfrm>
          <a:off x="4660773" y="423690"/>
          <a:ext cx="3936394" cy="52790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29198"/>
              </a:lnTo>
              <a:lnTo>
                <a:pt x="3936394" y="429198"/>
              </a:lnTo>
              <a:lnTo>
                <a:pt x="3936394" y="52790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50C231B-00BF-4D5A-9110-5AE32FCB1B68}">
      <dsp:nvSpPr>
        <dsp:cNvPr id="0" name=""/>
        <dsp:cNvSpPr/>
      </dsp:nvSpPr>
      <dsp:spPr>
        <a:xfrm>
          <a:off x="4660773" y="423690"/>
          <a:ext cx="2144196" cy="52790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29198"/>
              </a:lnTo>
              <a:lnTo>
                <a:pt x="2144196" y="429198"/>
              </a:lnTo>
              <a:lnTo>
                <a:pt x="2144196" y="52790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81FAC84-E535-4176-AD16-B9A9B3581486}">
      <dsp:nvSpPr>
        <dsp:cNvPr id="0" name=""/>
        <dsp:cNvSpPr/>
      </dsp:nvSpPr>
      <dsp:spPr>
        <a:xfrm>
          <a:off x="5910623" y="2214670"/>
          <a:ext cx="183657" cy="173462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34629"/>
              </a:lnTo>
              <a:lnTo>
                <a:pt x="183657" y="1734629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E630A8E-65B9-493E-97A0-3AD70826C417}">
      <dsp:nvSpPr>
        <dsp:cNvPr id="0" name=""/>
        <dsp:cNvSpPr/>
      </dsp:nvSpPr>
      <dsp:spPr>
        <a:xfrm>
          <a:off x="5910623" y="2214670"/>
          <a:ext cx="183657" cy="111996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19967"/>
              </a:lnTo>
              <a:lnTo>
                <a:pt x="183657" y="111996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3EDAAD9-5743-4B42-BC25-583A6D8EB0D2}">
      <dsp:nvSpPr>
        <dsp:cNvPr id="0" name=""/>
        <dsp:cNvSpPr/>
      </dsp:nvSpPr>
      <dsp:spPr>
        <a:xfrm>
          <a:off x="5910623" y="2214670"/>
          <a:ext cx="152673" cy="46925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69259"/>
              </a:lnTo>
              <a:lnTo>
                <a:pt x="152673" y="469259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017E0F3-36E6-4A3F-9AE7-8ED72394F22C}">
      <dsp:nvSpPr>
        <dsp:cNvPr id="0" name=""/>
        <dsp:cNvSpPr/>
      </dsp:nvSpPr>
      <dsp:spPr>
        <a:xfrm>
          <a:off x="4662240" y="1408393"/>
          <a:ext cx="586996" cy="57126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71264"/>
              </a:lnTo>
              <a:lnTo>
                <a:pt x="586996" y="57126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749321A-BEE9-4F33-B932-02C6D6D85E86}">
      <dsp:nvSpPr>
        <dsp:cNvPr id="0" name=""/>
        <dsp:cNvSpPr/>
      </dsp:nvSpPr>
      <dsp:spPr>
        <a:xfrm>
          <a:off x="3195923" y="2214666"/>
          <a:ext cx="297484" cy="42774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27742"/>
              </a:lnTo>
              <a:lnTo>
                <a:pt x="297484" y="42774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4C8AFE7-236C-4392-94B8-B6AB7CD2EE46}">
      <dsp:nvSpPr>
        <dsp:cNvPr id="0" name=""/>
        <dsp:cNvSpPr/>
      </dsp:nvSpPr>
      <dsp:spPr>
        <a:xfrm>
          <a:off x="3883651" y="1408393"/>
          <a:ext cx="778588" cy="571259"/>
        </a:xfrm>
        <a:custGeom>
          <a:avLst/>
          <a:gdLst/>
          <a:ahLst/>
          <a:cxnLst/>
          <a:rect l="0" t="0" r="0" b="0"/>
          <a:pathLst>
            <a:path>
              <a:moveTo>
                <a:pt x="778588" y="0"/>
              </a:moveTo>
              <a:lnTo>
                <a:pt x="778588" y="571259"/>
              </a:lnTo>
              <a:lnTo>
                <a:pt x="0" y="571259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96A5AFC-80B7-4EA5-BA70-383F126B10E7}">
      <dsp:nvSpPr>
        <dsp:cNvPr id="0" name=""/>
        <dsp:cNvSpPr/>
      </dsp:nvSpPr>
      <dsp:spPr>
        <a:xfrm>
          <a:off x="4615053" y="423690"/>
          <a:ext cx="91440" cy="51467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15971"/>
              </a:lnTo>
              <a:lnTo>
                <a:pt x="47186" y="415971"/>
              </a:lnTo>
              <a:lnTo>
                <a:pt x="47186" y="51467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D6B6773-B6F9-4946-9000-AB50ACCF618C}">
      <dsp:nvSpPr>
        <dsp:cNvPr id="0" name=""/>
        <dsp:cNvSpPr/>
      </dsp:nvSpPr>
      <dsp:spPr>
        <a:xfrm>
          <a:off x="129585" y="1382401"/>
          <a:ext cx="544899" cy="405001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050013"/>
              </a:lnTo>
              <a:lnTo>
                <a:pt x="544899" y="405001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BA2016F-AE8E-49B5-943E-E421E61774A2}">
      <dsp:nvSpPr>
        <dsp:cNvPr id="0" name=""/>
        <dsp:cNvSpPr/>
      </dsp:nvSpPr>
      <dsp:spPr>
        <a:xfrm>
          <a:off x="129585" y="1382401"/>
          <a:ext cx="525873" cy="342063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420630"/>
              </a:lnTo>
              <a:lnTo>
                <a:pt x="525873" y="342063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A0D0DA7-3D09-49FD-B8B3-3C36FD8F49E8}">
      <dsp:nvSpPr>
        <dsp:cNvPr id="0" name=""/>
        <dsp:cNvSpPr/>
      </dsp:nvSpPr>
      <dsp:spPr>
        <a:xfrm>
          <a:off x="129585" y="1382401"/>
          <a:ext cx="525873" cy="279124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791247"/>
              </a:lnTo>
              <a:lnTo>
                <a:pt x="525873" y="279124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41D7EA4-5F6B-47DF-B45B-1915ED2288A5}">
      <dsp:nvSpPr>
        <dsp:cNvPr id="0" name=""/>
        <dsp:cNvSpPr/>
      </dsp:nvSpPr>
      <dsp:spPr>
        <a:xfrm>
          <a:off x="129585" y="1382401"/>
          <a:ext cx="515626" cy="217348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73483"/>
              </a:lnTo>
              <a:lnTo>
                <a:pt x="515626" y="217348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AC76F93-B6DE-4647-8840-7CD661C948FC}">
      <dsp:nvSpPr>
        <dsp:cNvPr id="0" name=""/>
        <dsp:cNvSpPr/>
      </dsp:nvSpPr>
      <dsp:spPr>
        <a:xfrm>
          <a:off x="129585" y="1382401"/>
          <a:ext cx="515626" cy="154410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44100"/>
              </a:lnTo>
              <a:lnTo>
                <a:pt x="515626" y="154410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91CFCBA-6795-44C9-99C0-2DAB6797409B}">
      <dsp:nvSpPr>
        <dsp:cNvPr id="0" name=""/>
        <dsp:cNvSpPr/>
      </dsp:nvSpPr>
      <dsp:spPr>
        <a:xfrm>
          <a:off x="129585" y="1382401"/>
          <a:ext cx="515626" cy="93374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33743"/>
              </a:lnTo>
              <a:lnTo>
                <a:pt x="515626" y="93374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0815361-7E41-455A-A061-C5A3F94F3CD1}">
      <dsp:nvSpPr>
        <dsp:cNvPr id="0" name=""/>
        <dsp:cNvSpPr/>
      </dsp:nvSpPr>
      <dsp:spPr>
        <a:xfrm>
          <a:off x="129585" y="1382401"/>
          <a:ext cx="515626" cy="34241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42413"/>
              </a:lnTo>
              <a:lnTo>
                <a:pt x="515626" y="34241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FCF972E-CA15-46D0-A226-65F640C9FBAE}">
      <dsp:nvSpPr>
        <dsp:cNvPr id="0" name=""/>
        <dsp:cNvSpPr/>
      </dsp:nvSpPr>
      <dsp:spPr>
        <a:xfrm>
          <a:off x="647914" y="423690"/>
          <a:ext cx="4012858" cy="488684"/>
        </a:xfrm>
        <a:custGeom>
          <a:avLst/>
          <a:gdLst/>
          <a:ahLst/>
          <a:cxnLst/>
          <a:rect l="0" t="0" r="0" b="0"/>
          <a:pathLst>
            <a:path>
              <a:moveTo>
                <a:pt x="4012858" y="0"/>
              </a:moveTo>
              <a:lnTo>
                <a:pt x="4012858" y="389979"/>
              </a:lnTo>
              <a:lnTo>
                <a:pt x="0" y="389979"/>
              </a:lnTo>
              <a:lnTo>
                <a:pt x="0" y="48868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BE56F80-F39B-4434-BDB5-1EFC17A331B0}">
      <dsp:nvSpPr>
        <dsp:cNvPr id="0" name=""/>
        <dsp:cNvSpPr/>
      </dsp:nvSpPr>
      <dsp:spPr>
        <a:xfrm>
          <a:off x="3874096" y="0"/>
          <a:ext cx="1573354" cy="423690"/>
        </a:xfrm>
        <a:prstGeom prst="rect">
          <a:avLst/>
        </a:prstGeom>
        <a:solidFill>
          <a:schemeClr val="tx1">
            <a:lumMod val="75000"/>
            <a:lumOff val="2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400" b="0" kern="1200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rPr>
            <a:t>Index Main</a:t>
          </a:r>
          <a:endParaRPr lang="ko-KR" altLang="en-US" sz="1400" b="0" kern="1200" dirty="0"/>
        </a:p>
      </dsp:txBody>
      <dsp:txXfrm>
        <a:off x="3874096" y="0"/>
        <a:ext cx="1573354" cy="423690"/>
      </dsp:txXfrm>
    </dsp:sp>
    <dsp:sp modelId="{3CD8D1F1-5721-4CBD-AE59-4AC0DEF96D74}">
      <dsp:nvSpPr>
        <dsp:cNvPr id="0" name=""/>
        <dsp:cNvSpPr/>
      </dsp:nvSpPr>
      <dsp:spPr>
        <a:xfrm>
          <a:off x="3" y="912375"/>
          <a:ext cx="1295823" cy="470025"/>
        </a:xfrm>
        <a:prstGeom prst="rect">
          <a:avLst/>
        </a:prstGeom>
        <a:solidFill>
          <a:schemeClr val="tx1">
            <a:lumMod val="75000"/>
            <a:lumOff val="2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b="0" kern="1200" dirty="0" smtClean="0"/>
            <a:t>제품</a:t>
          </a:r>
          <a:endParaRPr lang="en-US" altLang="ko-KR" sz="1400" b="0" kern="1200" dirty="0" smtClean="0"/>
        </a:p>
      </dsp:txBody>
      <dsp:txXfrm>
        <a:off x="3" y="912375"/>
        <a:ext cx="1295823" cy="470025"/>
      </dsp:txXfrm>
    </dsp:sp>
    <dsp:sp modelId="{26F0C5F5-68E7-4BF2-B6B2-0E92028FD0DE}">
      <dsp:nvSpPr>
        <dsp:cNvPr id="0" name=""/>
        <dsp:cNvSpPr/>
      </dsp:nvSpPr>
      <dsp:spPr>
        <a:xfrm>
          <a:off x="645212" y="1489801"/>
          <a:ext cx="1353937" cy="470025"/>
        </a:xfrm>
        <a:prstGeom prst="rect">
          <a:avLst/>
        </a:prstGeom>
        <a:solidFill>
          <a:schemeClr val="bg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400" b="0" kern="1200" dirty="0" smtClean="0"/>
            <a:t>Outer</a:t>
          </a:r>
          <a:endParaRPr lang="ko-KR" altLang="en-US" sz="1400" b="0" kern="1200" dirty="0"/>
        </a:p>
      </dsp:txBody>
      <dsp:txXfrm>
        <a:off x="645212" y="1489801"/>
        <a:ext cx="1353937" cy="470025"/>
      </dsp:txXfrm>
    </dsp:sp>
    <dsp:sp modelId="{0BCE69E0-4059-4D14-8157-6340C434024B}">
      <dsp:nvSpPr>
        <dsp:cNvPr id="0" name=""/>
        <dsp:cNvSpPr/>
      </dsp:nvSpPr>
      <dsp:spPr>
        <a:xfrm>
          <a:off x="645212" y="2081131"/>
          <a:ext cx="940051" cy="470025"/>
        </a:xfrm>
        <a:prstGeom prst="rect">
          <a:avLst/>
        </a:prstGeom>
        <a:solidFill>
          <a:schemeClr val="bg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400" b="0" kern="1200" dirty="0" smtClean="0"/>
            <a:t>Top</a:t>
          </a:r>
          <a:endParaRPr lang="ko-KR" altLang="en-US" sz="1400" b="0" kern="1200" dirty="0"/>
        </a:p>
      </dsp:txBody>
      <dsp:txXfrm>
        <a:off x="645212" y="2081131"/>
        <a:ext cx="940051" cy="470025"/>
      </dsp:txXfrm>
    </dsp:sp>
    <dsp:sp modelId="{BDACFF10-EB6E-4870-BB6D-7D221E56DF18}">
      <dsp:nvSpPr>
        <dsp:cNvPr id="0" name=""/>
        <dsp:cNvSpPr/>
      </dsp:nvSpPr>
      <dsp:spPr>
        <a:xfrm>
          <a:off x="645212" y="2691488"/>
          <a:ext cx="940051" cy="470025"/>
        </a:xfrm>
        <a:prstGeom prst="rect">
          <a:avLst/>
        </a:prstGeom>
        <a:solidFill>
          <a:schemeClr val="bg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400" b="0" kern="1200" dirty="0" smtClean="0"/>
            <a:t>Shirts</a:t>
          </a:r>
          <a:endParaRPr lang="ko-KR" altLang="en-US" sz="1400" b="0" kern="1200" dirty="0"/>
        </a:p>
      </dsp:txBody>
      <dsp:txXfrm>
        <a:off x="645212" y="2691488"/>
        <a:ext cx="940051" cy="470025"/>
      </dsp:txXfrm>
    </dsp:sp>
    <dsp:sp modelId="{86F165B5-A279-4084-8D67-DFCE60B62FD2}">
      <dsp:nvSpPr>
        <dsp:cNvPr id="0" name=""/>
        <dsp:cNvSpPr/>
      </dsp:nvSpPr>
      <dsp:spPr>
        <a:xfrm>
          <a:off x="645212" y="3320871"/>
          <a:ext cx="940051" cy="470025"/>
        </a:xfrm>
        <a:prstGeom prst="rect">
          <a:avLst/>
        </a:prstGeom>
        <a:solidFill>
          <a:schemeClr val="bg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400" b="0" kern="1200" dirty="0" smtClean="0"/>
            <a:t>Pants</a:t>
          </a:r>
          <a:endParaRPr lang="ko-KR" altLang="en-US" sz="1400" b="0" kern="1200" dirty="0"/>
        </a:p>
      </dsp:txBody>
      <dsp:txXfrm>
        <a:off x="645212" y="3320871"/>
        <a:ext cx="940051" cy="470025"/>
      </dsp:txXfrm>
    </dsp:sp>
    <dsp:sp modelId="{F6884DC9-6020-476C-B5AD-4199535C2E4E}">
      <dsp:nvSpPr>
        <dsp:cNvPr id="0" name=""/>
        <dsp:cNvSpPr/>
      </dsp:nvSpPr>
      <dsp:spPr>
        <a:xfrm>
          <a:off x="655458" y="3938635"/>
          <a:ext cx="940051" cy="470025"/>
        </a:xfrm>
        <a:prstGeom prst="rect">
          <a:avLst/>
        </a:prstGeom>
        <a:solidFill>
          <a:schemeClr val="bg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400" b="0" kern="1200" dirty="0" smtClean="0"/>
            <a:t>Suit</a:t>
          </a:r>
          <a:endParaRPr lang="ko-KR" altLang="en-US" sz="1400" b="0" kern="1200" dirty="0"/>
        </a:p>
      </dsp:txBody>
      <dsp:txXfrm>
        <a:off x="655458" y="3938635"/>
        <a:ext cx="940051" cy="470025"/>
      </dsp:txXfrm>
    </dsp:sp>
    <dsp:sp modelId="{EBD8EE3F-2FDC-45D3-98CA-7BA14DCB5251}">
      <dsp:nvSpPr>
        <dsp:cNvPr id="0" name=""/>
        <dsp:cNvSpPr/>
      </dsp:nvSpPr>
      <dsp:spPr>
        <a:xfrm>
          <a:off x="655458" y="4568018"/>
          <a:ext cx="1343972" cy="470025"/>
        </a:xfrm>
        <a:prstGeom prst="rect">
          <a:avLst/>
        </a:prstGeom>
        <a:solidFill>
          <a:schemeClr val="bg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400" b="0" kern="1200" dirty="0" smtClean="0"/>
            <a:t>Bag/Shoes</a:t>
          </a:r>
          <a:endParaRPr lang="ko-KR" altLang="en-US" sz="1400" b="0" kern="1200" dirty="0"/>
        </a:p>
      </dsp:txBody>
      <dsp:txXfrm>
        <a:off x="655458" y="4568018"/>
        <a:ext cx="1343972" cy="470025"/>
      </dsp:txXfrm>
    </dsp:sp>
    <dsp:sp modelId="{13E82F58-77E1-44EF-877C-E13601B79BA2}">
      <dsp:nvSpPr>
        <dsp:cNvPr id="0" name=""/>
        <dsp:cNvSpPr/>
      </dsp:nvSpPr>
      <dsp:spPr>
        <a:xfrm>
          <a:off x="674485" y="5197401"/>
          <a:ext cx="940051" cy="470025"/>
        </a:xfrm>
        <a:prstGeom prst="rect">
          <a:avLst/>
        </a:prstGeom>
        <a:solidFill>
          <a:schemeClr val="bg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400" b="0" kern="1200" dirty="0" err="1" smtClean="0"/>
            <a:t>Acc</a:t>
          </a:r>
          <a:endParaRPr lang="ko-KR" altLang="en-US" sz="1400" b="0" kern="1200" dirty="0"/>
        </a:p>
      </dsp:txBody>
      <dsp:txXfrm>
        <a:off x="674485" y="5197401"/>
        <a:ext cx="940051" cy="470025"/>
      </dsp:txXfrm>
    </dsp:sp>
    <dsp:sp modelId="{99607794-15B2-483B-BBC4-7005EDF3CD72}">
      <dsp:nvSpPr>
        <dsp:cNvPr id="0" name=""/>
        <dsp:cNvSpPr/>
      </dsp:nvSpPr>
      <dsp:spPr>
        <a:xfrm>
          <a:off x="3842172" y="938367"/>
          <a:ext cx="1640135" cy="470025"/>
        </a:xfrm>
        <a:prstGeom prst="rect">
          <a:avLst/>
        </a:prstGeom>
        <a:solidFill>
          <a:schemeClr val="tx1">
            <a:lumMod val="75000"/>
            <a:lumOff val="2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b="0" kern="1200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rPr>
            <a:t>회원가입</a:t>
          </a:r>
          <a:r>
            <a:rPr lang="en-US" altLang="ko-KR" sz="1400" b="0" kern="1200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rPr>
            <a:t>/</a:t>
          </a:r>
          <a:r>
            <a:rPr lang="ko-KR" altLang="en-US" sz="1400" b="0" kern="1200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rPr>
            <a:t>회원정보</a:t>
          </a:r>
          <a:endParaRPr lang="ko-KR" altLang="en-US" sz="1400" b="0" kern="1200" dirty="0"/>
        </a:p>
      </dsp:txBody>
      <dsp:txXfrm>
        <a:off x="3842172" y="938367"/>
        <a:ext cx="1640135" cy="470025"/>
      </dsp:txXfrm>
    </dsp:sp>
    <dsp:sp modelId="{DD9906A4-3CF2-4CBF-8090-52B08812F53B}">
      <dsp:nvSpPr>
        <dsp:cNvPr id="0" name=""/>
        <dsp:cNvSpPr/>
      </dsp:nvSpPr>
      <dsp:spPr>
        <a:xfrm>
          <a:off x="2508196" y="1744640"/>
          <a:ext cx="1375454" cy="470025"/>
        </a:xfrm>
        <a:prstGeom prst="rect">
          <a:avLst/>
        </a:prstGeom>
        <a:solidFill>
          <a:schemeClr val="bg2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b="0" kern="12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rPr>
            <a:t>관리자</a:t>
          </a:r>
        </a:p>
      </dsp:txBody>
      <dsp:txXfrm>
        <a:off x="2508196" y="1744640"/>
        <a:ext cx="1375454" cy="470025"/>
      </dsp:txXfrm>
    </dsp:sp>
    <dsp:sp modelId="{89094A0D-F9BE-4FF4-ABB6-F7D8F6419841}">
      <dsp:nvSpPr>
        <dsp:cNvPr id="0" name=""/>
        <dsp:cNvSpPr/>
      </dsp:nvSpPr>
      <dsp:spPr>
        <a:xfrm>
          <a:off x="3493408" y="2407395"/>
          <a:ext cx="1651303" cy="470025"/>
        </a:xfrm>
        <a:prstGeom prst="rect">
          <a:avLst/>
        </a:prstGeom>
        <a:solidFill>
          <a:schemeClr val="bg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b="0" kern="12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rPr>
            <a:t>게시글 업로드</a:t>
          </a:r>
        </a:p>
      </dsp:txBody>
      <dsp:txXfrm>
        <a:off x="3493408" y="2407395"/>
        <a:ext cx="1651303" cy="470025"/>
      </dsp:txXfrm>
    </dsp:sp>
    <dsp:sp modelId="{AE032869-6FAB-4156-9C3F-DAF33F1DBCD2}">
      <dsp:nvSpPr>
        <dsp:cNvPr id="0" name=""/>
        <dsp:cNvSpPr/>
      </dsp:nvSpPr>
      <dsp:spPr>
        <a:xfrm>
          <a:off x="5249236" y="1744645"/>
          <a:ext cx="1322774" cy="470025"/>
        </a:xfrm>
        <a:prstGeom prst="rect">
          <a:avLst/>
        </a:prstGeom>
        <a:solidFill>
          <a:schemeClr val="bg2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b="0" kern="12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rPr>
            <a:t>사용자</a:t>
          </a:r>
        </a:p>
      </dsp:txBody>
      <dsp:txXfrm>
        <a:off x="5249236" y="1744645"/>
        <a:ext cx="1322774" cy="470025"/>
      </dsp:txXfrm>
    </dsp:sp>
    <dsp:sp modelId="{FB4F55AF-60F8-473C-9BC1-3BEBA1B33E21}">
      <dsp:nvSpPr>
        <dsp:cNvPr id="0" name=""/>
        <dsp:cNvSpPr/>
      </dsp:nvSpPr>
      <dsp:spPr>
        <a:xfrm>
          <a:off x="6063296" y="2448917"/>
          <a:ext cx="1576165" cy="470025"/>
        </a:xfrm>
        <a:prstGeom prst="rect">
          <a:avLst/>
        </a:prstGeom>
        <a:solidFill>
          <a:schemeClr val="bg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b="0" kern="12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rPr>
            <a:t>장바구니</a:t>
          </a:r>
        </a:p>
      </dsp:txBody>
      <dsp:txXfrm>
        <a:off x="6063296" y="2448917"/>
        <a:ext cx="1576165" cy="470025"/>
      </dsp:txXfrm>
    </dsp:sp>
    <dsp:sp modelId="{1EB4ADF5-D28D-4543-B6DD-9CBA36B9C1DC}">
      <dsp:nvSpPr>
        <dsp:cNvPr id="0" name=""/>
        <dsp:cNvSpPr/>
      </dsp:nvSpPr>
      <dsp:spPr>
        <a:xfrm>
          <a:off x="6094280" y="3099625"/>
          <a:ext cx="1576165" cy="470025"/>
        </a:xfrm>
        <a:prstGeom prst="rect">
          <a:avLst/>
        </a:prstGeom>
        <a:solidFill>
          <a:schemeClr val="bg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b="0" kern="12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rPr>
            <a:t>주문</a:t>
          </a:r>
        </a:p>
      </dsp:txBody>
      <dsp:txXfrm>
        <a:off x="6094280" y="3099625"/>
        <a:ext cx="1576165" cy="470025"/>
      </dsp:txXfrm>
    </dsp:sp>
    <dsp:sp modelId="{36E22086-F641-4C74-A6B1-21E109B441F9}">
      <dsp:nvSpPr>
        <dsp:cNvPr id="0" name=""/>
        <dsp:cNvSpPr/>
      </dsp:nvSpPr>
      <dsp:spPr>
        <a:xfrm>
          <a:off x="6094280" y="3714287"/>
          <a:ext cx="1576165" cy="470025"/>
        </a:xfrm>
        <a:prstGeom prst="rect">
          <a:avLst/>
        </a:prstGeom>
        <a:solidFill>
          <a:schemeClr val="bg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b="0" kern="12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rPr>
            <a:t>마이페이지</a:t>
          </a:r>
        </a:p>
      </dsp:txBody>
      <dsp:txXfrm>
        <a:off x="6094280" y="3714287"/>
        <a:ext cx="1576165" cy="470025"/>
      </dsp:txXfrm>
    </dsp:sp>
    <dsp:sp modelId="{68D402AE-F11B-4CC5-A601-6840117255C8}">
      <dsp:nvSpPr>
        <dsp:cNvPr id="0" name=""/>
        <dsp:cNvSpPr/>
      </dsp:nvSpPr>
      <dsp:spPr>
        <a:xfrm>
          <a:off x="5858093" y="951594"/>
          <a:ext cx="1893752" cy="470025"/>
        </a:xfrm>
        <a:prstGeom prst="rect">
          <a:avLst/>
        </a:prstGeom>
        <a:solidFill>
          <a:schemeClr val="tx1">
            <a:lumMod val="75000"/>
            <a:lumOff val="2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b="0" kern="1200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rPr>
            <a:t>로그인</a:t>
          </a:r>
          <a:r>
            <a:rPr lang="en-US" altLang="ko-KR" sz="1400" b="0" kern="1200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rPr>
            <a:t>/</a:t>
          </a:r>
          <a:r>
            <a:rPr lang="ko-KR" altLang="en-US" sz="1400" b="0" kern="1200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rPr>
            <a:t>로그아웃</a:t>
          </a:r>
          <a:endParaRPr lang="ko-KR" altLang="en-US" sz="1400" b="0" kern="1200" dirty="0">
            <a:latin typeface="KoPubWorld돋움체 Medium" panose="00000600000000000000" pitchFamily="2" charset="-127"/>
            <a:ea typeface="KoPubWorld돋움체 Medium" panose="00000600000000000000" pitchFamily="2" charset="-127"/>
            <a:cs typeface="KoPubWorld돋움체 Medium" panose="00000600000000000000" pitchFamily="2" charset="-127"/>
          </a:endParaRPr>
        </a:p>
      </dsp:txBody>
      <dsp:txXfrm>
        <a:off x="5858093" y="951594"/>
        <a:ext cx="1893752" cy="470025"/>
      </dsp:txXfrm>
    </dsp:sp>
    <dsp:sp modelId="{E8A91BD3-44FD-4A3E-8DAE-093CB2A2CE00}">
      <dsp:nvSpPr>
        <dsp:cNvPr id="0" name=""/>
        <dsp:cNvSpPr/>
      </dsp:nvSpPr>
      <dsp:spPr>
        <a:xfrm>
          <a:off x="7949256" y="951594"/>
          <a:ext cx="1295823" cy="470025"/>
        </a:xfrm>
        <a:prstGeom prst="rect">
          <a:avLst/>
        </a:prstGeom>
        <a:solidFill>
          <a:schemeClr val="tx1">
            <a:lumMod val="75000"/>
            <a:lumOff val="2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b="0" kern="1200" dirty="0" smtClean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rPr>
            <a:t>게시판</a:t>
          </a:r>
          <a:endParaRPr lang="ko-KR" altLang="en-US" sz="1400" b="0" kern="1200" dirty="0">
            <a:latin typeface="KoPubWorld돋움체 Medium" panose="00000600000000000000" pitchFamily="2" charset="-127"/>
            <a:ea typeface="KoPubWorld돋움체 Medium" panose="00000600000000000000" pitchFamily="2" charset="-127"/>
            <a:cs typeface="KoPubWorld돋움체 Medium" panose="00000600000000000000" pitchFamily="2" charset="-127"/>
          </a:endParaRPr>
        </a:p>
      </dsp:txBody>
      <dsp:txXfrm>
        <a:off x="7949256" y="951594"/>
        <a:ext cx="1295823" cy="470025"/>
      </dsp:txXfrm>
    </dsp:sp>
    <dsp:sp modelId="{5A450A0A-26F8-496D-B56F-C5C13D13C56A}">
      <dsp:nvSpPr>
        <dsp:cNvPr id="0" name=""/>
        <dsp:cNvSpPr/>
      </dsp:nvSpPr>
      <dsp:spPr>
        <a:xfrm>
          <a:off x="8273212" y="1865860"/>
          <a:ext cx="940051" cy="470025"/>
        </a:xfrm>
        <a:prstGeom prst="rect">
          <a:avLst/>
        </a:prstGeom>
        <a:solidFill>
          <a:schemeClr val="bg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400" b="0" kern="1200" dirty="0" smtClean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rPr>
            <a:t>Review</a:t>
          </a:r>
          <a:endParaRPr lang="en-US" altLang="ko-KR" sz="1400" b="0" kern="1200" dirty="0">
            <a:ln>
              <a:solidFill>
                <a:schemeClr val="bg1">
                  <a:alpha val="30000"/>
                </a:schemeClr>
              </a:solidFill>
            </a:ln>
            <a:solidFill>
              <a:schemeClr val="bg1"/>
            </a:solidFill>
            <a:latin typeface="KoPubWorld돋움체 Medium" panose="00000600000000000000" pitchFamily="2" charset="-127"/>
            <a:ea typeface="KoPubWorld돋움체 Medium" panose="00000600000000000000" pitchFamily="2" charset="-127"/>
          </a:endParaRPr>
        </a:p>
      </dsp:txBody>
      <dsp:txXfrm>
        <a:off x="8273212" y="1865860"/>
        <a:ext cx="940051" cy="470025"/>
      </dsp:txXfrm>
    </dsp:sp>
    <dsp:sp modelId="{59468EA1-26AA-4E88-84B9-F48B750546BF}">
      <dsp:nvSpPr>
        <dsp:cNvPr id="0" name=""/>
        <dsp:cNvSpPr/>
      </dsp:nvSpPr>
      <dsp:spPr>
        <a:xfrm>
          <a:off x="8273212" y="2533296"/>
          <a:ext cx="940051" cy="470025"/>
        </a:xfrm>
        <a:prstGeom prst="rect">
          <a:avLst/>
        </a:prstGeom>
        <a:solidFill>
          <a:schemeClr val="bg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400" b="0" kern="1200" dirty="0" err="1" smtClean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rPr>
            <a:t>QnA</a:t>
          </a:r>
          <a:endParaRPr lang="en-US" altLang="ko-KR" sz="1400" b="0" kern="1200" dirty="0">
            <a:ln>
              <a:solidFill>
                <a:schemeClr val="bg1">
                  <a:alpha val="30000"/>
                </a:schemeClr>
              </a:solidFill>
            </a:ln>
            <a:solidFill>
              <a:schemeClr val="bg1"/>
            </a:solidFill>
            <a:latin typeface="KoPubWorld돋움체 Medium" panose="00000600000000000000" pitchFamily="2" charset="-127"/>
            <a:ea typeface="KoPubWorld돋움체 Medium" panose="00000600000000000000" pitchFamily="2" charset="-127"/>
          </a:endParaRPr>
        </a:p>
      </dsp:txBody>
      <dsp:txXfrm>
        <a:off x="8273212" y="2533296"/>
        <a:ext cx="940051" cy="470025"/>
      </dsp:txXfrm>
    </dsp:sp>
    <dsp:sp modelId="{BAC54B20-A05D-4FFA-A0E7-6A2B990ABD7F}">
      <dsp:nvSpPr>
        <dsp:cNvPr id="0" name=""/>
        <dsp:cNvSpPr/>
      </dsp:nvSpPr>
      <dsp:spPr>
        <a:xfrm>
          <a:off x="8273212" y="3200732"/>
          <a:ext cx="940051" cy="470025"/>
        </a:xfrm>
        <a:prstGeom prst="rect">
          <a:avLst/>
        </a:prstGeom>
        <a:solidFill>
          <a:schemeClr val="bg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b="0" kern="1200" dirty="0" smtClean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rPr>
            <a:t>공지사항</a:t>
          </a:r>
          <a:endParaRPr lang="en-US" altLang="ko-KR" sz="1400" b="0" kern="1200" dirty="0">
            <a:ln>
              <a:solidFill>
                <a:schemeClr val="bg1">
                  <a:alpha val="30000"/>
                </a:schemeClr>
              </a:solidFill>
            </a:ln>
            <a:solidFill>
              <a:schemeClr val="bg1"/>
            </a:solidFill>
            <a:latin typeface="KoPubWorld돋움체 Medium" panose="00000600000000000000" pitchFamily="2" charset="-127"/>
            <a:ea typeface="KoPubWorld돋움체 Medium" panose="00000600000000000000" pitchFamily="2" charset="-127"/>
          </a:endParaRPr>
        </a:p>
      </dsp:txBody>
      <dsp:txXfrm>
        <a:off x="8273212" y="3200732"/>
        <a:ext cx="940051" cy="470025"/>
      </dsp:txXfrm>
    </dsp:sp>
    <dsp:sp modelId="{AEDF08A0-761D-4E5D-B320-8C7522B8F2B5}">
      <dsp:nvSpPr>
        <dsp:cNvPr id="0" name=""/>
        <dsp:cNvSpPr/>
      </dsp:nvSpPr>
      <dsp:spPr>
        <a:xfrm>
          <a:off x="3881090" y="491114"/>
          <a:ext cx="1575723" cy="383808"/>
        </a:xfrm>
        <a:prstGeom prst="rect">
          <a:avLst/>
        </a:prstGeom>
        <a:solidFill>
          <a:schemeClr val="tx1">
            <a:lumMod val="75000"/>
            <a:lumOff val="2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400" b="0" kern="1200" dirty="0" smtClean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rPr>
            <a:t>Header</a:t>
          </a:r>
          <a:endParaRPr lang="ko-KR" altLang="en-US" sz="1400" b="0" kern="1200" dirty="0">
            <a:latin typeface="KoPubWorld돋움체 Medium" panose="00000600000000000000" pitchFamily="2" charset="-127"/>
            <a:ea typeface="KoPubWorld돋움체 Medium" panose="00000600000000000000" pitchFamily="2" charset="-127"/>
            <a:cs typeface="KoPubWorld돋움체 Medium" panose="00000600000000000000" pitchFamily="2" charset="-127"/>
          </a:endParaRPr>
        </a:p>
      </dsp:txBody>
      <dsp:txXfrm>
        <a:off x="3881090" y="491114"/>
        <a:ext cx="1575723" cy="38380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FD771B-3FCF-4B65-B682-5F9934FEC980}" type="datetimeFigureOut">
              <a:rPr lang="ko-KR" altLang="en-US" smtClean="0"/>
              <a:t>2021-01-20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B6EAF4-3C4B-4EFE-B6E2-76D21385BE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15554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F4-3C4B-4EFE-B6E2-76D21385BED5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05922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F4-3C4B-4EFE-B6E2-76D21385BED5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78387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F4-3C4B-4EFE-B6E2-76D21385BED5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54699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B6EAF4-3C4B-4EFE-B6E2-76D21385BED5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5170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0079F7-1BDE-401F-901E-02A90F9D22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4A9B5BF-FBB6-4901-84EE-838A7C801E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74DFFE3-0837-4762-B229-764CCCFFE7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2021-01-20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0E6BB08-C6CD-4B68-A95A-C0471BC5C2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ADE8E12-A20E-43EB-9214-88A9924A8B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34554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E867D3-5430-410D-8400-111FBF3A3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93EBFBC-819C-4B27-88D4-D19F31499F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24A9D9D-6BCC-4978-B561-0F1AB8B602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2021-01-20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8CCF1A1-AFB2-4C48-BD45-BD42F5AC3C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643E432-C59B-4658-9D89-286CE953E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69659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9845BC2-0329-46A5-BB1C-7A5416F4BAA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4A021D2-C485-4A4D-8E5A-4ACEFC5EF5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77780D5-259F-47F0-88D5-E3ADEC053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2021-01-20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4428820-F01C-4E5C-89EB-A9762BC389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8ADB37B-7CEC-4447-81E4-DD3A6DED1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21901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7C89C7-27CD-4A97-90B7-4DD77F727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BD3DC1C-D131-4061-8930-FFA6159930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013BD02-7BA8-4BBC-AA38-71F372127A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2021-01-20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64464A4-6D4C-4C1A-9EC4-C77AE47BC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5B3F6AB-1EEC-4010-A945-A2E032D1F2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15230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B1D198-6537-4C0D-8D26-7A483A196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7E50832-AFA7-4B94-8D03-2DF06D4038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C9E9AD6-C40C-4012-A493-9AF95255A7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2021-01-20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04E0D95-BDD7-48DB-B4BC-1D3D8C68F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EABFA3E-BED5-4DF4-AB05-A59C05A73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15534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B7CF12-E197-4FDA-A488-258040594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20D48C-6396-48E3-AAEA-86F028FEEE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F2A53D2-7AFC-4DDA-A83E-59DBFA1FBF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A767CE4-0D16-40CD-A0FE-6BE7FDD3EC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2021-01-20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5EA0EAF-A65C-499C-B6EE-A8B897C50E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9B09D08-940C-491B-9A4E-2E5B4ECE3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61608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7C6B6D-51B0-461F-91B1-D54732EA1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6409FFA-E886-417E-BB8C-9DD5BFE488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F7E042C-4BC5-4DA8-B66A-381A0422EB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D206237-DC12-499B-89C2-3DCAEF6FA3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4D1F9D6-A934-4B3E-ABB6-519C4F5D126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461EA77-3E1C-440A-B465-759737FF6F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2021-01-20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57B1BF4-7D23-4FD7-ADA4-CF075E4B69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3F3A825-A101-4B66-84D9-2B71404E5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85856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11E278-F75D-4660-9D08-0D3E0FE08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108FB9F-22CF-4F1C-B7E4-4120152956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2021-01-20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3753459-8735-432A-A77F-655AC95E7B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1E6F224-6E76-44B8-AECB-13DF5B7D5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7354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17824F4-6A1C-4395-8C7D-51776DE331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2021-01-20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58D92FB-714B-4526-B6F1-CFEFF71398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1CDFFFF-6B78-492F-804D-9DE2DC6B3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26759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489EA7-983F-4230-90A7-9085374E20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05C8B69-658D-4532-87C4-98C2FEC8D8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9FA0CA3-3DCF-4A98-B87D-00C628D4D7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D74F306-CCC9-49A0-9BFB-CBF87DF810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2021-01-20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116356C-9E73-4E64-9EB1-3990F9DD49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9D31894-02AA-4561-96F6-E6F6C0E39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36887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3E7A0D-BB4D-432E-88A7-72A8B8FD0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BBCEC50-41F9-470E-B94D-FF1B7038FEC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9589834-27AD-430A-B41D-BA680E602D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CA17B97-91FE-4EF2-9699-D8F66FD806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2021-01-20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5E1E57C-0C84-45F3-A201-5E0715E61A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E44D6F3-878A-48C0-9D2C-E2E8891A3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78475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9D68312-D8C0-4AB8-AD63-279CDB6224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E1D770D-F22B-4D8D-86E5-378840FD86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E8EA0C6-F6DF-4FD8-8E68-EC42C947E0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41A2CC-AD33-4BEB-BEDF-7117FCB0AF3A}" type="datetimeFigureOut">
              <a:rPr lang="ko-KR" altLang="en-US" smtClean="0"/>
              <a:t>2021-01-20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6EB42F0-8675-4D0B-918D-F44560B8C0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AB4EEFF-1B8A-4E4B-ABD3-DD5B98FDF1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27728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19.png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7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3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6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8D9D9645-2F2B-4BB1-B5BA-17C241E6CFC2}"/>
              </a:ext>
            </a:extLst>
          </p:cNvPr>
          <p:cNvSpPr/>
          <p:nvPr/>
        </p:nvSpPr>
        <p:spPr>
          <a:xfrm>
            <a:off x="0" y="-1"/>
            <a:ext cx="12191999" cy="3429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BD5C53C-9B19-415C-B6B8-94AEDDE075AC}"/>
              </a:ext>
            </a:extLst>
          </p:cNvPr>
          <p:cNvSpPr/>
          <p:nvPr/>
        </p:nvSpPr>
        <p:spPr>
          <a:xfrm>
            <a:off x="0" y="6332706"/>
            <a:ext cx="12213771" cy="525294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143C"/>
              </a:solidFill>
            </a:endParaRPr>
          </a:p>
        </p:txBody>
      </p:sp>
      <p:sp>
        <p:nvSpPr>
          <p:cNvPr id="10" name="모서리가 둥근 직사각형 5">
            <a:extLst>
              <a:ext uri="{FF2B5EF4-FFF2-40B4-BE49-F238E27FC236}">
                <a16:creationId xmlns:a16="http://schemas.microsoft.com/office/drawing/2014/main" id="{BB778913-DAEA-441A-A3EE-94160DA0A87D}"/>
              </a:ext>
            </a:extLst>
          </p:cNvPr>
          <p:cNvSpPr/>
          <p:nvPr/>
        </p:nvSpPr>
        <p:spPr>
          <a:xfrm>
            <a:off x="1970276" y="1557082"/>
            <a:ext cx="8035120" cy="3323771"/>
          </a:xfrm>
          <a:prstGeom prst="roundRect">
            <a:avLst>
              <a:gd name="adj" fmla="val 6402"/>
            </a:avLst>
          </a:prstGeom>
          <a:solidFill>
            <a:schemeClr val="bg1"/>
          </a:solidFill>
          <a:ln>
            <a:noFill/>
          </a:ln>
          <a:effectLst>
            <a:outerShdw blurRad="50800" dist="1524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                                                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 </a:t>
            </a:r>
          </a:p>
          <a:p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                                                 </a:t>
            </a:r>
          </a:p>
          <a:p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		</a:t>
            </a:r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                </a:t>
            </a:r>
            <a:r>
              <a:rPr lang="en-US" altLang="ko-KR" sz="15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			</a:t>
            </a:r>
            <a:r>
              <a:rPr lang="ko-KR" altLang="en-US" sz="15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김동영 </a:t>
            </a:r>
            <a:r>
              <a:rPr lang="ko-KR" altLang="en-US" sz="15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황바울</a:t>
            </a:r>
            <a:r>
              <a:rPr lang="ko-KR" altLang="en-US" sz="15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endParaRPr lang="ko-KR" altLang="en-US" sz="1500" dirty="0">
              <a:solidFill>
                <a:schemeClr val="tx1">
                  <a:lumMod val="65000"/>
                  <a:lumOff val="3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EDE344-97DE-4633-B3FF-048510429625}"/>
              </a:ext>
            </a:extLst>
          </p:cNvPr>
          <p:cNvSpPr txBox="1"/>
          <p:nvPr/>
        </p:nvSpPr>
        <p:spPr>
          <a:xfrm>
            <a:off x="3575156" y="2277520"/>
            <a:ext cx="48253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KoPubWorld돋움체 Medium" panose="00000600000000000000" pitchFamily="2" charset="-127"/>
              </a:rPr>
              <a:t>쇼핑몰 제작 프로젝트 </a:t>
            </a:r>
            <a:endParaRPr lang="ko-KR" altLang="en-US" sz="36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  <a:cs typeface="KoPubWorld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01233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5B3D0130-DB26-4610-A784-55D298236ED2}"/>
              </a:ext>
            </a:extLst>
          </p:cNvPr>
          <p:cNvSpPr/>
          <p:nvPr/>
        </p:nvSpPr>
        <p:spPr>
          <a:xfrm>
            <a:off x="0" y="-2361"/>
            <a:ext cx="12213771" cy="52529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143C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102F698-463A-45A6-82C7-93E4E5A686FD}"/>
              </a:ext>
            </a:extLst>
          </p:cNvPr>
          <p:cNvSpPr/>
          <p:nvPr/>
        </p:nvSpPr>
        <p:spPr>
          <a:xfrm>
            <a:off x="0" y="6340363"/>
            <a:ext cx="12213771" cy="525294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143C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378223" y="313135"/>
            <a:ext cx="11435553" cy="6237027"/>
          </a:xfrm>
          <a:prstGeom prst="roundRect">
            <a:avLst>
              <a:gd name="adj" fmla="val 1733"/>
            </a:avLst>
          </a:prstGeom>
          <a:solidFill>
            <a:srgbClr val="F8F8F8"/>
          </a:solidFill>
          <a:ln w="28575">
            <a:solidFill>
              <a:srgbClr val="004A68"/>
            </a:solidFill>
          </a:ln>
          <a:effectLst>
            <a:outerShdw blurRad="50800" dist="1524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2800" b="1" spc="6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endParaRPr lang="ko-KR" altLang="en-US" sz="4000" b="1" spc="600" dirty="0">
              <a:solidFill>
                <a:schemeClr val="bg2">
                  <a:lumMod val="2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graphicFrame>
        <p:nvGraphicFramePr>
          <p:cNvPr id="101" name="다이어그램 100">
            <a:extLst>
              <a:ext uri="{FF2B5EF4-FFF2-40B4-BE49-F238E27FC236}">
                <a16:creationId xmlns:a16="http://schemas.microsoft.com/office/drawing/2014/main" id="{B0FC7DCA-04E6-4308-A5DE-B1F48506722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29280228"/>
              </p:ext>
            </p:extLst>
          </p:nvPr>
        </p:nvGraphicFramePr>
        <p:xfrm>
          <a:off x="1655064" y="667252"/>
          <a:ext cx="9566336" cy="57658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0" name="자유형: 도형 19">
            <a:extLst>
              <a:ext uri="{FF2B5EF4-FFF2-40B4-BE49-F238E27FC236}">
                <a16:creationId xmlns:a16="http://schemas.microsoft.com/office/drawing/2014/main" id="{21CEE6EC-1B4C-4E1C-B939-55EB72DD70FA}"/>
              </a:ext>
            </a:extLst>
          </p:cNvPr>
          <p:cNvSpPr/>
          <p:nvPr/>
        </p:nvSpPr>
        <p:spPr>
          <a:xfrm>
            <a:off x="5380975" y="5687734"/>
            <a:ext cx="1646371" cy="423929"/>
          </a:xfrm>
          <a:custGeom>
            <a:avLst/>
            <a:gdLst>
              <a:gd name="connsiteX0" fmla="*/ 0 w 1698109"/>
              <a:gd name="connsiteY0" fmla="*/ 0 h 849054"/>
              <a:gd name="connsiteX1" fmla="*/ 1698109 w 1698109"/>
              <a:gd name="connsiteY1" fmla="*/ 0 h 849054"/>
              <a:gd name="connsiteX2" fmla="*/ 1698109 w 1698109"/>
              <a:gd name="connsiteY2" fmla="*/ 849054 h 849054"/>
              <a:gd name="connsiteX3" fmla="*/ 0 w 1698109"/>
              <a:gd name="connsiteY3" fmla="*/ 849054 h 849054"/>
              <a:gd name="connsiteX4" fmla="*/ 0 w 1698109"/>
              <a:gd name="connsiteY4" fmla="*/ 0 h 849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98109" h="849054">
                <a:moveTo>
                  <a:pt x="0" y="0"/>
                </a:moveTo>
                <a:lnTo>
                  <a:pt x="1698109" y="0"/>
                </a:lnTo>
                <a:lnTo>
                  <a:pt x="1698109" y="849054"/>
                </a:lnTo>
                <a:lnTo>
                  <a:pt x="0" y="849054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rgbClr r="0" g="0" b="0"/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2860" tIns="22860" rIns="22860" bIns="22860" numCol="1" spcCol="1270" anchor="ctr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Footer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F80994D-668C-4211-85D9-2159F58CA744}"/>
              </a:ext>
            </a:extLst>
          </p:cNvPr>
          <p:cNvSpPr txBox="1"/>
          <p:nvPr/>
        </p:nvSpPr>
        <p:spPr>
          <a:xfrm>
            <a:off x="370045" y="522933"/>
            <a:ext cx="25700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사이트 설계</a:t>
            </a:r>
            <a:endParaRPr lang="en-US" altLang="ko-KR" sz="2800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70998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7EDE344-97DE-4633-B3FF-048510429625}"/>
              </a:ext>
            </a:extLst>
          </p:cNvPr>
          <p:cNvSpPr txBox="1"/>
          <p:nvPr/>
        </p:nvSpPr>
        <p:spPr>
          <a:xfrm>
            <a:off x="5050679" y="2844225"/>
            <a:ext cx="20906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사이트 구현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6434035-9CDE-4085-9027-643A0A276309}"/>
              </a:ext>
            </a:extLst>
          </p:cNvPr>
          <p:cNvSpPr/>
          <p:nvPr/>
        </p:nvSpPr>
        <p:spPr>
          <a:xfrm>
            <a:off x="378222" y="3383281"/>
            <a:ext cx="11435553" cy="4571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0930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7EDE344-97DE-4633-B3FF-048510429625}"/>
              </a:ext>
            </a:extLst>
          </p:cNvPr>
          <p:cNvSpPr txBox="1"/>
          <p:nvPr/>
        </p:nvSpPr>
        <p:spPr>
          <a:xfrm>
            <a:off x="4568977" y="2798506"/>
            <a:ext cx="30540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 smtClean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1. INDEX </a:t>
            </a:r>
            <a:r>
              <a:rPr lang="ko-KR" altLang="en-US" sz="3200" b="1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페이지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6434035-9CDE-4085-9027-643A0A276309}"/>
              </a:ext>
            </a:extLst>
          </p:cNvPr>
          <p:cNvSpPr/>
          <p:nvPr/>
        </p:nvSpPr>
        <p:spPr>
          <a:xfrm>
            <a:off x="378222" y="3383281"/>
            <a:ext cx="11435553" cy="4571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8480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C63E67D7-5B4E-4879-8C55-A51AE216AF36}"/>
              </a:ext>
            </a:extLst>
          </p:cNvPr>
          <p:cNvSpPr/>
          <p:nvPr/>
        </p:nvSpPr>
        <p:spPr>
          <a:xfrm>
            <a:off x="0" y="-2361"/>
            <a:ext cx="12213771" cy="52529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143C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5E412F8-958F-460C-A520-9FC636D1286D}"/>
              </a:ext>
            </a:extLst>
          </p:cNvPr>
          <p:cNvSpPr/>
          <p:nvPr/>
        </p:nvSpPr>
        <p:spPr>
          <a:xfrm>
            <a:off x="0" y="6340363"/>
            <a:ext cx="12213771" cy="525294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143C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397836" y="313135"/>
            <a:ext cx="11435553" cy="6237027"/>
          </a:xfrm>
          <a:prstGeom prst="roundRect">
            <a:avLst>
              <a:gd name="adj" fmla="val 1733"/>
            </a:avLst>
          </a:prstGeom>
          <a:solidFill>
            <a:schemeClr val="bg1"/>
          </a:solidFill>
          <a:ln w="28575">
            <a:noFill/>
          </a:ln>
          <a:effectLst>
            <a:outerShdw blurRad="50800" dist="1524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2800" b="1" spc="6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endParaRPr lang="ko-KR" altLang="en-US" sz="4000" b="1" spc="600" dirty="0">
              <a:solidFill>
                <a:schemeClr val="bg2">
                  <a:lumMod val="2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8624BE-EF16-4138-82D0-12F5138EAB6E}"/>
              </a:ext>
            </a:extLst>
          </p:cNvPr>
          <p:cNvSpPr txBox="1"/>
          <p:nvPr/>
        </p:nvSpPr>
        <p:spPr>
          <a:xfrm>
            <a:off x="397836" y="522933"/>
            <a:ext cx="25700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Index </a:t>
            </a:r>
            <a:r>
              <a:rPr lang="ko-KR" altLang="en-US" sz="28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페이지</a:t>
            </a:r>
            <a:endParaRPr lang="en-US" altLang="ko-KR" sz="28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378" y="911399"/>
            <a:ext cx="10462467" cy="5361307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884378" y="996950"/>
            <a:ext cx="2083495" cy="5276032"/>
            <a:chOff x="884378" y="905771"/>
            <a:chExt cx="2083495" cy="5367211"/>
          </a:xfrm>
        </p:grpSpPr>
        <p:sp>
          <p:nvSpPr>
            <p:cNvPr id="7" name="직사각형 6"/>
            <p:cNvSpPr/>
            <p:nvPr/>
          </p:nvSpPr>
          <p:spPr>
            <a:xfrm>
              <a:off x="884378" y="905773"/>
              <a:ext cx="2083495" cy="5367209"/>
            </a:xfrm>
            <a:prstGeom prst="rect">
              <a:avLst/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595887" y="905771"/>
              <a:ext cx="1371986" cy="338554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381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 smtClean="0"/>
                <a:t>고정 </a:t>
              </a:r>
              <a:r>
                <a:rPr lang="en-US" altLang="ko-KR" sz="1600" dirty="0" err="1" smtClean="0"/>
                <a:t>NavBar</a:t>
              </a:r>
              <a:endParaRPr lang="ko-KR" alt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801426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C63E67D7-5B4E-4879-8C55-A51AE216AF36}"/>
              </a:ext>
            </a:extLst>
          </p:cNvPr>
          <p:cNvSpPr/>
          <p:nvPr/>
        </p:nvSpPr>
        <p:spPr>
          <a:xfrm>
            <a:off x="0" y="-2361"/>
            <a:ext cx="12213771" cy="52529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143C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5E412F8-958F-460C-A520-9FC636D1286D}"/>
              </a:ext>
            </a:extLst>
          </p:cNvPr>
          <p:cNvSpPr/>
          <p:nvPr/>
        </p:nvSpPr>
        <p:spPr>
          <a:xfrm>
            <a:off x="0" y="6340363"/>
            <a:ext cx="12213771" cy="525294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143C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397836" y="313135"/>
            <a:ext cx="11435553" cy="6237027"/>
          </a:xfrm>
          <a:prstGeom prst="roundRect">
            <a:avLst>
              <a:gd name="adj" fmla="val 1733"/>
            </a:avLst>
          </a:prstGeom>
          <a:solidFill>
            <a:schemeClr val="bg1"/>
          </a:solidFill>
          <a:ln w="28575">
            <a:noFill/>
          </a:ln>
          <a:effectLst>
            <a:outerShdw blurRad="50800" dist="1524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2800" b="1" spc="6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endParaRPr lang="ko-KR" altLang="en-US" sz="4000" b="1" spc="600" dirty="0">
              <a:solidFill>
                <a:schemeClr val="bg2">
                  <a:lumMod val="2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8624BE-EF16-4138-82D0-12F5138EAB6E}"/>
              </a:ext>
            </a:extLst>
          </p:cNvPr>
          <p:cNvSpPr txBox="1"/>
          <p:nvPr/>
        </p:nvSpPr>
        <p:spPr>
          <a:xfrm>
            <a:off x="397836" y="522933"/>
            <a:ext cx="25700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Index </a:t>
            </a:r>
            <a:r>
              <a:rPr lang="ko-KR" altLang="en-US" sz="28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페이지</a:t>
            </a:r>
            <a:endParaRPr lang="en-US" altLang="ko-KR" sz="28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378" y="908776"/>
            <a:ext cx="10462467" cy="5364207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2967873" y="905774"/>
            <a:ext cx="8358610" cy="63835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2967873" y="4439728"/>
            <a:ext cx="8358610" cy="1900635"/>
          </a:xfrm>
          <a:prstGeom prst="rect">
            <a:avLst/>
          </a:prstGeom>
          <a:noFill/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0403457" y="4439726"/>
            <a:ext cx="923026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Footer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9923487" y="566844"/>
            <a:ext cx="1406106" cy="33855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/>
              <a:t>고정 </a:t>
            </a:r>
            <a:r>
              <a:rPr lang="en-US" altLang="ko-KR" sz="1600" dirty="0" smtClean="0"/>
              <a:t>Header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212185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7EDE344-97DE-4633-B3FF-048510429625}"/>
              </a:ext>
            </a:extLst>
          </p:cNvPr>
          <p:cNvSpPr txBox="1"/>
          <p:nvPr/>
        </p:nvSpPr>
        <p:spPr>
          <a:xfrm>
            <a:off x="3829191" y="2821365"/>
            <a:ext cx="45336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 smtClean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2. </a:t>
            </a:r>
            <a:r>
              <a:rPr lang="ko-KR" altLang="en-US" sz="3200" b="1" dirty="0" smtClean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회원가입</a:t>
            </a:r>
            <a:r>
              <a:rPr lang="en-US" altLang="ko-KR" sz="3200" b="1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/</a:t>
            </a:r>
            <a:r>
              <a:rPr lang="ko-KR" altLang="en-US" sz="3200" b="1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로그인 페이지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6434035-9CDE-4085-9027-643A0A276309}"/>
              </a:ext>
            </a:extLst>
          </p:cNvPr>
          <p:cNvSpPr/>
          <p:nvPr/>
        </p:nvSpPr>
        <p:spPr>
          <a:xfrm>
            <a:off x="378222" y="3383281"/>
            <a:ext cx="11435553" cy="4571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8740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C63E67D7-5B4E-4879-8C55-A51AE216AF36}"/>
              </a:ext>
            </a:extLst>
          </p:cNvPr>
          <p:cNvSpPr/>
          <p:nvPr/>
        </p:nvSpPr>
        <p:spPr>
          <a:xfrm>
            <a:off x="0" y="-2361"/>
            <a:ext cx="12213771" cy="52529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143C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5E412F8-958F-460C-A520-9FC636D1286D}"/>
              </a:ext>
            </a:extLst>
          </p:cNvPr>
          <p:cNvSpPr/>
          <p:nvPr/>
        </p:nvSpPr>
        <p:spPr>
          <a:xfrm>
            <a:off x="0" y="6340363"/>
            <a:ext cx="12213771" cy="525294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143C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389108" y="308934"/>
            <a:ext cx="11435553" cy="6237027"/>
          </a:xfrm>
          <a:prstGeom prst="roundRect">
            <a:avLst>
              <a:gd name="adj" fmla="val 1733"/>
            </a:avLst>
          </a:prstGeom>
          <a:solidFill>
            <a:schemeClr val="bg1"/>
          </a:solidFill>
          <a:ln w="28575">
            <a:noFill/>
          </a:ln>
          <a:effectLst>
            <a:outerShdw blurRad="50800" dist="1524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2800" b="1" spc="6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endParaRPr lang="ko-KR" altLang="en-US" sz="4000" b="1" spc="600" dirty="0">
              <a:solidFill>
                <a:schemeClr val="bg2">
                  <a:lumMod val="2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8624BE-EF16-4138-82D0-12F5138EAB6E}"/>
              </a:ext>
            </a:extLst>
          </p:cNvPr>
          <p:cNvSpPr txBox="1"/>
          <p:nvPr/>
        </p:nvSpPr>
        <p:spPr>
          <a:xfrm>
            <a:off x="397836" y="522933"/>
            <a:ext cx="25700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회원가입 페이지</a:t>
            </a:r>
            <a:endParaRPr lang="en-US" altLang="ko-KR" sz="28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pic>
        <p:nvPicPr>
          <p:cNvPr id="1026" name="Picture 2" descr="C:\Users\1111\Desktop\join_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923" y="1200514"/>
            <a:ext cx="4685922" cy="4715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1111\Desktop\유효성_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8339" y="2822611"/>
            <a:ext cx="4743450" cy="3286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1111\Desktop\유효성_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5886" y="1296668"/>
            <a:ext cx="6283105" cy="823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98624BE-EF16-4138-82D0-12F5138EAB6E}"/>
              </a:ext>
            </a:extLst>
          </p:cNvPr>
          <p:cNvSpPr txBox="1"/>
          <p:nvPr/>
        </p:nvSpPr>
        <p:spPr>
          <a:xfrm>
            <a:off x="5261266" y="988891"/>
            <a:ext cx="36245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1. 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회원가입 유효성 검사를 위한 정규식</a:t>
            </a:r>
            <a:endParaRPr lang="en-US" altLang="ko-KR" sz="14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KoPubWorld돋움체 Medium" panose="000006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8624BE-EF16-4138-82D0-12F5138EAB6E}"/>
              </a:ext>
            </a:extLst>
          </p:cNvPr>
          <p:cNvSpPr txBox="1"/>
          <p:nvPr/>
        </p:nvSpPr>
        <p:spPr>
          <a:xfrm>
            <a:off x="5445884" y="2418665"/>
            <a:ext cx="52998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2</a:t>
            </a:r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. 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정규식을 사용한 </a:t>
            </a:r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ID, PW, 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전화번호</a:t>
            </a:r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, </a:t>
            </a:r>
            <a:r>
              <a:rPr lang="ko-KR" altLang="en-US" sz="1400" b="1" dirty="0" err="1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이메일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 형식 유효성 검사</a:t>
            </a:r>
            <a:endParaRPr lang="en-US" altLang="ko-KR" sz="14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KoPubWorld돋움체 Medium" panose="00000600000000000000" pitchFamily="2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315117" y="1476287"/>
            <a:ext cx="2858638" cy="46160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ctr">
              <a:defRPr/>
            </a:pPr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2326429" y="2250981"/>
            <a:ext cx="2858638" cy="46160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2315117" y="4497127"/>
            <a:ext cx="2858638" cy="46160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ctr">
              <a:defRPr/>
            </a:pPr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2315117" y="5257618"/>
            <a:ext cx="2858638" cy="46160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ctr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3059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C63E67D7-5B4E-4879-8C55-A51AE216AF36}"/>
              </a:ext>
            </a:extLst>
          </p:cNvPr>
          <p:cNvSpPr/>
          <p:nvPr/>
        </p:nvSpPr>
        <p:spPr>
          <a:xfrm>
            <a:off x="0" y="-2361"/>
            <a:ext cx="12213771" cy="52529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143C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5E412F8-958F-460C-A520-9FC636D1286D}"/>
              </a:ext>
            </a:extLst>
          </p:cNvPr>
          <p:cNvSpPr/>
          <p:nvPr/>
        </p:nvSpPr>
        <p:spPr>
          <a:xfrm>
            <a:off x="0" y="6340363"/>
            <a:ext cx="12213771" cy="525294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143C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397836" y="326299"/>
            <a:ext cx="11435553" cy="6237027"/>
          </a:xfrm>
          <a:prstGeom prst="roundRect">
            <a:avLst>
              <a:gd name="adj" fmla="val 1733"/>
            </a:avLst>
          </a:prstGeom>
          <a:solidFill>
            <a:schemeClr val="bg1"/>
          </a:solidFill>
          <a:ln w="28575">
            <a:noFill/>
          </a:ln>
          <a:effectLst>
            <a:outerShdw blurRad="50800" dist="1524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2800" b="1" spc="6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endParaRPr lang="ko-KR" altLang="en-US" sz="4000" b="1" spc="600" dirty="0">
              <a:solidFill>
                <a:schemeClr val="bg2">
                  <a:lumMod val="2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8624BE-EF16-4138-82D0-12F5138EAB6E}"/>
              </a:ext>
            </a:extLst>
          </p:cNvPr>
          <p:cNvSpPr txBox="1"/>
          <p:nvPr/>
        </p:nvSpPr>
        <p:spPr>
          <a:xfrm>
            <a:off x="397836" y="522933"/>
            <a:ext cx="25700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회원가입 페이지</a:t>
            </a:r>
            <a:endParaRPr lang="en-US" altLang="ko-KR" sz="28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pic>
        <p:nvPicPr>
          <p:cNvPr id="2050" name="Picture 2" descr="C:\Users\1111\Desktop\join_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2811" y="1251893"/>
            <a:ext cx="5572921" cy="4797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1568961" y="4341785"/>
            <a:ext cx="341773" cy="23080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ctr">
              <a:defRPr/>
            </a:pPr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568961" y="5607761"/>
            <a:ext cx="341773" cy="23080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ctr">
              <a:defRPr/>
            </a:pPr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3757106" y="5735293"/>
            <a:ext cx="3309899" cy="31392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ctr">
              <a:defRPr/>
            </a:pPr>
            <a:endParaRPr lang="ko-KR" altLang="en-US"/>
          </a:p>
        </p:txBody>
      </p:sp>
      <p:pic>
        <p:nvPicPr>
          <p:cNvPr id="2051" name="Picture 3" descr="C:\Users\1111\Desktop\check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1135" y="1940478"/>
            <a:ext cx="3724275" cy="194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98624BE-EF16-4138-82D0-12F5138EAB6E}"/>
              </a:ext>
            </a:extLst>
          </p:cNvPr>
          <p:cNvSpPr txBox="1"/>
          <p:nvPr/>
        </p:nvSpPr>
        <p:spPr>
          <a:xfrm>
            <a:off x="6132440" y="1355047"/>
            <a:ext cx="49069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1400" b="1" dirty="0" err="1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Checkd</a:t>
            </a:r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  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속성을 사용하여 약관동의</a:t>
            </a:r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. 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하나라도 </a:t>
            </a:r>
            <a:r>
              <a:rPr lang="ko-KR" altLang="en-US" sz="1400" b="1" dirty="0" err="1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미체크시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 가입 불가</a:t>
            </a:r>
            <a:endParaRPr lang="en-US" altLang="ko-KR" sz="14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KoPubWorld돋움체 Medium" panose="00000600000000000000" pitchFamily="2" charset="-127"/>
            </a:endParaRPr>
          </a:p>
        </p:txBody>
      </p:sp>
      <p:pic>
        <p:nvPicPr>
          <p:cNvPr id="2052" name="Picture 4" descr="C:\Users\1111\Desktop\join_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6725" y="4428714"/>
            <a:ext cx="4267200" cy="1247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98624BE-EF16-4138-82D0-12F5138EAB6E}"/>
              </a:ext>
            </a:extLst>
          </p:cNvPr>
          <p:cNvSpPr txBox="1"/>
          <p:nvPr/>
        </p:nvSpPr>
        <p:spPr>
          <a:xfrm>
            <a:off x="5788484" y="3970608"/>
            <a:ext cx="46670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2</a:t>
            </a:r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. 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약관동의를 체크하지 않을 시 </a:t>
            </a:r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alert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창을 띄움</a:t>
            </a:r>
            <a:endParaRPr lang="en-US" altLang="ko-KR" sz="14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KoPubWorld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1575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C63E67D7-5B4E-4879-8C55-A51AE216AF36}"/>
              </a:ext>
            </a:extLst>
          </p:cNvPr>
          <p:cNvSpPr/>
          <p:nvPr/>
        </p:nvSpPr>
        <p:spPr>
          <a:xfrm>
            <a:off x="0" y="-2361"/>
            <a:ext cx="12213771" cy="52529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143C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5E412F8-958F-460C-A520-9FC636D1286D}"/>
              </a:ext>
            </a:extLst>
          </p:cNvPr>
          <p:cNvSpPr/>
          <p:nvPr/>
        </p:nvSpPr>
        <p:spPr>
          <a:xfrm>
            <a:off x="0" y="6340363"/>
            <a:ext cx="12213771" cy="525294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143C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397836" y="326299"/>
            <a:ext cx="11435553" cy="6237027"/>
          </a:xfrm>
          <a:prstGeom prst="roundRect">
            <a:avLst>
              <a:gd name="adj" fmla="val 1733"/>
            </a:avLst>
          </a:prstGeom>
          <a:solidFill>
            <a:schemeClr val="bg1"/>
          </a:solidFill>
          <a:ln w="28575">
            <a:noFill/>
          </a:ln>
          <a:effectLst>
            <a:outerShdw blurRad="50800" dist="1524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2800" b="1" spc="6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endParaRPr lang="ko-KR" altLang="en-US" sz="4000" b="1" spc="600" dirty="0">
              <a:solidFill>
                <a:schemeClr val="bg2">
                  <a:lumMod val="2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8624BE-EF16-4138-82D0-12F5138EAB6E}"/>
              </a:ext>
            </a:extLst>
          </p:cNvPr>
          <p:cNvSpPr txBox="1"/>
          <p:nvPr/>
        </p:nvSpPr>
        <p:spPr>
          <a:xfrm>
            <a:off x="397836" y="522933"/>
            <a:ext cx="25700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회원가입 페이지</a:t>
            </a:r>
            <a:endParaRPr lang="en-US" altLang="ko-KR" sz="28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98624BE-EF16-4138-82D0-12F5138EAB6E}"/>
              </a:ext>
            </a:extLst>
          </p:cNvPr>
          <p:cNvSpPr txBox="1"/>
          <p:nvPr/>
        </p:nvSpPr>
        <p:spPr>
          <a:xfrm>
            <a:off x="2897108" y="630654"/>
            <a:ext cx="16839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- </a:t>
            </a:r>
            <a:r>
              <a:rPr lang="ko-KR" altLang="en-US" sz="1400" b="1" dirty="0" err="1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도로명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 주소 </a:t>
            </a:r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API</a:t>
            </a:r>
            <a:endParaRPr lang="en-US" altLang="ko-KR" sz="14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KoPubWorld돋움체 Medium" panose="00000600000000000000" pitchFamily="2" charset="-127"/>
            </a:endParaRPr>
          </a:p>
        </p:txBody>
      </p:sp>
      <p:pic>
        <p:nvPicPr>
          <p:cNvPr id="5122" name="Picture 2" descr="C:\Users\1111\Desktop\최종 프로젝트 캡쳐\addr_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4747" y="1190696"/>
            <a:ext cx="3356695" cy="375659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1111\Desktop\최종 프로젝트 캡쳐\addr_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12" y="1141067"/>
            <a:ext cx="3804447" cy="393548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C:\Users\1111\Desktop\최종 프로젝트 캡쳐\addr_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0822" y="5378338"/>
            <a:ext cx="7069138" cy="962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직사각형 19"/>
          <p:cNvSpPr/>
          <p:nvPr/>
        </p:nvSpPr>
        <p:spPr>
          <a:xfrm>
            <a:off x="4773435" y="5494065"/>
            <a:ext cx="1111956" cy="30015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ctr">
              <a:defRPr/>
            </a:pPr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2001565" y="1644834"/>
            <a:ext cx="2579488" cy="22923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ctr">
              <a:defRPr/>
            </a:pPr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7632821" y="3591329"/>
            <a:ext cx="632993" cy="19302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ctr">
              <a:defRPr/>
            </a:pPr>
            <a:endParaRPr lang="ko-KR" altLang="en-US"/>
          </a:p>
        </p:txBody>
      </p:sp>
      <p:cxnSp>
        <p:nvCxnSpPr>
          <p:cNvPr id="3" name="직선 화살표 연결선 2"/>
          <p:cNvCxnSpPr/>
          <p:nvPr/>
        </p:nvCxnSpPr>
        <p:spPr>
          <a:xfrm flipH="1" flipV="1">
            <a:off x="3291309" y="5015620"/>
            <a:ext cx="1482126" cy="62852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화살표 연결선 4"/>
          <p:cNvCxnSpPr/>
          <p:nvPr/>
        </p:nvCxnSpPr>
        <p:spPr>
          <a:xfrm flipH="1">
            <a:off x="7713552" y="5076553"/>
            <a:ext cx="268070" cy="789247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>
            <a:stCxn id="5122" idx="3"/>
          </p:cNvCxnSpPr>
          <p:nvPr/>
        </p:nvCxnSpPr>
        <p:spPr>
          <a:xfrm>
            <a:off x="5021442" y="3068993"/>
            <a:ext cx="1085443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6071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C63E67D7-5B4E-4879-8C55-A51AE216AF36}"/>
              </a:ext>
            </a:extLst>
          </p:cNvPr>
          <p:cNvSpPr/>
          <p:nvPr/>
        </p:nvSpPr>
        <p:spPr>
          <a:xfrm>
            <a:off x="0" y="-2361"/>
            <a:ext cx="12213771" cy="52529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143C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5E412F8-958F-460C-A520-9FC636D1286D}"/>
              </a:ext>
            </a:extLst>
          </p:cNvPr>
          <p:cNvSpPr/>
          <p:nvPr/>
        </p:nvSpPr>
        <p:spPr>
          <a:xfrm>
            <a:off x="0" y="6340363"/>
            <a:ext cx="12213771" cy="525294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143C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389108" y="313135"/>
            <a:ext cx="11435553" cy="6237027"/>
          </a:xfrm>
          <a:prstGeom prst="roundRect">
            <a:avLst>
              <a:gd name="adj" fmla="val 1733"/>
            </a:avLst>
          </a:prstGeom>
          <a:solidFill>
            <a:schemeClr val="bg1"/>
          </a:solidFill>
          <a:ln w="28575">
            <a:noFill/>
          </a:ln>
          <a:effectLst>
            <a:outerShdw blurRad="50800" dist="1524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2800" b="1" spc="6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endParaRPr lang="ko-KR" altLang="en-US" sz="4000" b="1" spc="600" dirty="0">
              <a:solidFill>
                <a:schemeClr val="bg2">
                  <a:lumMod val="2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8624BE-EF16-4138-82D0-12F5138EAB6E}"/>
              </a:ext>
            </a:extLst>
          </p:cNvPr>
          <p:cNvSpPr txBox="1"/>
          <p:nvPr/>
        </p:nvSpPr>
        <p:spPr>
          <a:xfrm>
            <a:off x="397836" y="522933"/>
            <a:ext cx="25700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회원가입 페이지</a:t>
            </a:r>
            <a:endParaRPr lang="en-US" altLang="ko-KR" sz="28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8624BE-EF16-4138-82D0-12F5138EAB6E}"/>
              </a:ext>
            </a:extLst>
          </p:cNvPr>
          <p:cNvSpPr txBox="1"/>
          <p:nvPr/>
        </p:nvSpPr>
        <p:spPr>
          <a:xfrm>
            <a:off x="2804911" y="630653"/>
            <a:ext cx="31432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- Form 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중복검사 및 유효성 검사</a:t>
            </a:r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(1/3)</a:t>
            </a:r>
            <a:endParaRPr lang="en-US" altLang="ko-KR" sz="14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KoPubWorld돋움체 Medium" panose="00000600000000000000" pitchFamily="2" charset="-127"/>
            </a:endParaRPr>
          </a:p>
        </p:txBody>
      </p:sp>
      <p:pic>
        <p:nvPicPr>
          <p:cNvPr id="3074" name="Picture 2" descr="C:\Users\1111\Desktop\form 유효성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568" y="1046153"/>
            <a:ext cx="4852337" cy="5105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1111\Desktop\form 유효성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0710" y="1636977"/>
            <a:ext cx="4630497" cy="3923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98624BE-EF16-4138-82D0-12F5138EAB6E}"/>
              </a:ext>
            </a:extLst>
          </p:cNvPr>
          <p:cNvSpPr txBox="1"/>
          <p:nvPr/>
        </p:nvSpPr>
        <p:spPr>
          <a:xfrm>
            <a:off x="6190705" y="1209719"/>
            <a:ext cx="4970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1. Validate Annotation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을 사용한 중복검사 및 유효성 검사</a:t>
            </a:r>
            <a:endParaRPr lang="en-US" altLang="ko-KR" sz="14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KoPubWorld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57960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직사각형 31">
            <a:extLst>
              <a:ext uri="{FF2B5EF4-FFF2-40B4-BE49-F238E27FC236}">
                <a16:creationId xmlns:a16="http://schemas.microsoft.com/office/drawing/2014/main" id="{8AE3693E-F752-41CC-BE71-68396FF4D595}"/>
              </a:ext>
            </a:extLst>
          </p:cNvPr>
          <p:cNvSpPr/>
          <p:nvPr/>
        </p:nvSpPr>
        <p:spPr>
          <a:xfrm>
            <a:off x="0" y="-2361"/>
            <a:ext cx="12213771" cy="52529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143C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0736CD7-BD74-428C-BACE-44350AC7DE30}"/>
              </a:ext>
            </a:extLst>
          </p:cNvPr>
          <p:cNvSpPr/>
          <p:nvPr/>
        </p:nvSpPr>
        <p:spPr>
          <a:xfrm>
            <a:off x="0" y="6340363"/>
            <a:ext cx="12213771" cy="525294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143C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377439" y="310486"/>
            <a:ext cx="11435553" cy="6237027"/>
          </a:xfrm>
          <a:prstGeom prst="roundRect">
            <a:avLst>
              <a:gd name="adj" fmla="val 1733"/>
            </a:avLst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2800" b="1" spc="6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endParaRPr lang="ko-KR" altLang="en-US" sz="4000" b="1" spc="600" dirty="0">
              <a:solidFill>
                <a:schemeClr val="bg2">
                  <a:lumMod val="2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B733419-F5BA-4971-A7EA-99A66AA23F4C}"/>
              </a:ext>
            </a:extLst>
          </p:cNvPr>
          <p:cNvSpPr txBox="1"/>
          <p:nvPr/>
        </p:nvSpPr>
        <p:spPr>
          <a:xfrm>
            <a:off x="3376844" y="2175320"/>
            <a:ext cx="22781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프로젝트 개요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DABCC0D-F316-489E-9C3A-6C23CD99E254}"/>
              </a:ext>
            </a:extLst>
          </p:cNvPr>
          <p:cNvSpPr txBox="1"/>
          <p:nvPr/>
        </p:nvSpPr>
        <p:spPr>
          <a:xfrm>
            <a:off x="7036276" y="2157032"/>
            <a:ext cx="19639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설계 및 구현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397F5F1-AB29-40D6-B74D-D3FC3344F324}"/>
              </a:ext>
            </a:extLst>
          </p:cNvPr>
          <p:cNvSpPr txBox="1"/>
          <p:nvPr/>
        </p:nvSpPr>
        <p:spPr>
          <a:xfrm>
            <a:off x="3376844" y="2917308"/>
            <a:ext cx="31777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2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개발동기</a:t>
            </a:r>
            <a:endParaRPr lang="en-US" altLang="ko-KR" sz="2200" dirty="0">
              <a:solidFill>
                <a:schemeClr val="bg2">
                  <a:lumMod val="2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2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개발 구축 환경</a:t>
            </a:r>
            <a:endParaRPr lang="en-US" altLang="ko-KR" sz="2200" dirty="0">
              <a:solidFill>
                <a:schemeClr val="bg2">
                  <a:lumMod val="2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200" dirty="0" smtClean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ER </a:t>
            </a:r>
            <a:r>
              <a:rPr lang="ko-KR" altLang="en-US" sz="22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다이어그램</a:t>
            </a:r>
            <a:endParaRPr lang="en-US" altLang="ko-KR" sz="2200" dirty="0">
              <a:solidFill>
                <a:schemeClr val="bg2">
                  <a:lumMod val="2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2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역할분담</a:t>
            </a:r>
            <a:endParaRPr lang="en-US" altLang="ko-KR" sz="2200" dirty="0">
              <a:solidFill>
                <a:schemeClr val="bg2">
                  <a:lumMod val="2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E2DE65B-1E6B-4985-9F1B-B740414A9931}"/>
              </a:ext>
            </a:extLst>
          </p:cNvPr>
          <p:cNvSpPr txBox="1"/>
          <p:nvPr/>
        </p:nvSpPr>
        <p:spPr>
          <a:xfrm>
            <a:off x="7036276" y="2917308"/>
            <a:ext cx="317773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2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사이트 설계</a:t>
            </a:r>
            <a:endParaRPr lang="en-US" altLang="ko-KR" sz="2200" dirty="0">
              <a:solidFill>
                <a:schemeClr val="bg2">
                  <a:lumMod val="2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2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사이트 구현</a:t>
            </a:r>
            <a:endParaRPr lang="en-US" altLang="ko-KR" sz="2200" dirty="0">
              <a:solidFill>
                <a:schemeClr val="bg2">
                  <a:lumMod val="2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46F31D1-1D94-4C9C-A7F2-9EE7609A7E66}"/>
              </a:ext>
            </a:extLst>
          </p:cNvPr>
          <p:cNvSpPr txBox="1"/>
          <p:nvPr/>
        </p:nvSpPr>
        <p:spPr>
          <a:xfrm>
            <a:off x="2496475" y="2025003"/>
            <a:ext cx="880369" cy="83099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01</a:t>
            </a:r>
            <a:endParaRPr lang="ko-KR" altLang="en-US" sz="4800" b="1" dirty="0">
              <a:solidFill>
                <a:schemeClr val="tx1">
                  <a:lumMod val="65000"/>
                  <a:lumOff val="3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10F8482-49A1-47CE-BD51-A4082BA4BA34}"/>
              </a:ext>
            </a:extLst>
          </p:cNvPr>
          <p:cNvSpPr txBox="1"/>
          <p:nvPr/>
        </p:nvSpPr>
        <p:spPr>
          <a:xfrm>
            <a:off x="6095216" y="2003143"/>
            <a:ext cx="880369" cy="83099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02</a:t>
            </a:r>
            <a:endParaRPr lang="ko-KR" altLang="en-US" sz="4800" b="1" dirty="0">
              <a:solidFill>
                <a:schemeClr val="tx1">
                  <a:lumMod val="75000"/>
                  <a:lumOff val="2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ED84177-5BCE-4C55-B3EC-175D28D6D770}"/>
              </a:ext>
            </a:extLst>
          </p:cNvPr>
          <p:cNvSpPr txBox="1"/>
          <p:nvPr/>
        </p:nvSpPr>
        <p:spPr>
          <a:xfrm>
            <a:off x="-73562" y="522933"/>
            <a:ext cx="25700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목 차</a:t>
            </a:r>
            <a:endParaRPr lang="en-US" altLang="ko-KR" sz="24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55036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C63E67D7-5B4E-4879-8C55-A51AE216AF36}"/>
              </a:ext>
            </a:extLst>
          </p:cNvPr>
          <p:cNvSpPr/>
          <p:nvPr/>
        </p:nvSpPr>
        <p:spPr>
          <a:xfrm>
            <a:off x="0" y="-2361"/>
            <a:ext cx="12213771" cy="52529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143C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5E412F8-958F-460C-A520-9FC636D1286D}"/>
              </a:ext>
            </a:extLst>
          </p:cNvPr>
          <p:cNvSpPr/>
          <p:nvPr/>
        </p:nvSpPr>
        <p:spPr>
          <a:xfrm>
            <a:off x="0" y="6340363"/>
            <a:ext cx="12213771" cy="525294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143C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389108" y="313135"/>
            <a:ext cx="11435553" cy="6237027"/>
          </a:xfrm>
          <a:prstGeom prst="roundRect">
            <a:avLst>
              <a:gd name="adj" fmla="val 1733"/>
            </a:avLst>
          </a:prstGeom>
          <a:solidFill>
            <a:schemeClr val="bg1"/>
          </a:solidFill>
          <a:ln w="28575">
            <a:noFill/>
          </a:ln>
          <a:effectLst>
            <a:outerShdw blurRad="50800" dist="1524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2800" b="1" spc="6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endParaRPr lang="ko-KR" altLang="en-US" sz="4000" b="1" spc="600" dirty="0">
              <a:solidFill>
                <a:schemeClr val="bg2">
                  <a:lumMod val="2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8624BE-EF16-4138-82D0-12F5138EAB6E}"/>
              </a:ext>
            </a:extLst>
          </p:cNvPr>
          <p:cNvSpPr txBox="1"/>
          <p:nvPr/>
        </p:nvSpPr>
        <p:spPr>
          <a:xfrm>
            <a:off x="397836" y="522933"/>
            <a:ext cx="25700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회원가입 페이지</a:t>
            </a:r>
            <a:endParaRPr lang="en-US" altLang="ko-KR" sz="28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8624BE-EF16-4138-82D0-12F5138EAB6E}"/>
              </a:ext>
            </a:extLst>
          </p:cNvPr>
          <p:cNvSpPr txBox="1"/>
          <p:nvPr/>
        </p:nvSpPr>
        <p:spPr>
          <a:xfrm>
            <a:off x="2804911" y="630653"/>
            <a:ext cx="31432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- Form 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중복검사 및 유효성 검사</a:t>
            </a:r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(2/3)</a:t>
            </a:r>
            <a:endParaRPr lang="en-US" altLang="ko-KR" sz="14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KoPubWorld돋움체 Medium" panose="00000600000000000000" pitchFamily="2" charset="-127"/>
            </a:endParaRPr>
          </a:p>
        </p:txBody>
      </p:sp>
      <p:pic>
        <p:nvPicPr>
          <p:cNvPr id="3074" name="Picture 2" descr="C:\Users\1111\Desktop\form 유효성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568" y="1046153"/>
            <a:ext cx="4852337" cy="5105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C:\Users\1111\Desktop\form 유효성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1416" y="1558567"/>
            <a:ext cx="4859029" cy="4078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98624BE-EF16-4138-82D0-12F5138EAB6E}"/>
              </a:ext>
            </a:extLst>
          </p:cNvPr>
          <p:cNvSpPr txBox="1"/>
          <p:nvPr/>
        </p:nvSpPr>
        <p:spPr>
          <a:xfrm>
            <a:off x="6106885" y="1138641"/>
            <a:ext cx="34010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1. Annotation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을 이용한 검증 </a:t>
            </a:r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Service </a:t>
            </a:r>
            <a:endParaRPr lang="en-US" altLang="ko-KR" sz="14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KoPubWorld돋움체 Medium" panose="00000600000000000000" pitchFamily="2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591926" y="1292530"/>
            <a:ext cx="3123980" cy="53626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ctr">
              <a:defRPr/>
            </a:pPr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2591926" y="2179771"/>
            <a:ext cx="3123979" cy="65396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2591927" y="4674907"/>
            <a:ext cx="3123980" cy="39503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ctr">
              <a:defRPr/>
            </a:pPr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2591927" y="5388598"/>
            <a:ext cx="3123980" cy="49615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ctr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2245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C63E67D7-5B4E-4879-8C55-A51AE216AF36}"/>
              </a:ext>
            </a:extLst>
          </p:cNvPr>
          <p:cNvSpPr/>
          <p:nvPr/>
        </p:nvSpPr>
        <p:spPr>
          <a:xfrm>
            <a:off x="0" y="-2361"/>
            <a:ext cx="12213771" cy="52529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143C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5E412F8-958F-460C-A520-9FC636D1286D}"/>
              </a:ext>
            </a:extLst>
          </p:cNvPr>
          <p:cNvSpPr/>
          <p:nvPr/>
        </p:nvSpPr>
        <p:spPr>
          <a:xfrm>
            <a:off x="0" y="6340363"/>
            <a:ext cx="12213771" cy="525294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143C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389108" y="313135"/>
            <a:ext cx="11435553" cy="6237027"/>
          </a:xfrm>
          <a:prstGeom prst="roundRect">
            <a:avLst>
              <a:gd name="adj" fmla="val 1733"/>
            </a:avLst>
          </a:prstGeom>
          <a:solidFill>
            <a:schemeClr val="bg1"/>
          </a:solidFill>
          <a:ln w="28575">
            <a:noFill/>
          </a:ln>
          <a:effectLst>
            <a:outerShdw blurRad="50800" dist="1524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2800" b="1" spc="6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endParaRPr lang="ko-KR" altLang="en-US" sz="4000" b="1" spc="600" dirty="0">
              <a:solidFill>
                <a:schemeClr val="bg2">
                  <a:lumMod val="2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8624BE-EF16-4138-82D0-12F5138EAB6E}"/>
              </a:ext>
            </a:extLst>
          </p:cNvPr>
          <p:cNvSpPr txBox="1"/>
          <p:nvPr/>
        </p:nvSpPr>
        <p:spPr>
          <a:xfrm>
            <a:off x="397836" y="522933"/>
            <a:ext cx="25700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회원가입 페이지</a:t>
            </a:r>
            <a:endParaRPr lang="en-US" altLang="ko-KR" sz="28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8624BE-EF16-4138-82D0-12F5138EAB6E}"/>
              </a:ext>
            </a:extLst>
          </p:cNvPr>
          <p:cNvSpPr txBox="1"/>
          <p:nvPr/>
        </p:nvSpPr>
        <p:spPr>
          <a:xfrm>
            <a:off x="2804911" y="630653"/>
            <a:ext cx="31432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- Form 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중복검사 및 유효성 검사</a:t>
            </a:r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(3/3)</a:t>
            </a:r>
            <a:endParaRPr lang="en-US" altLang="ko-KR" sz="14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KoPubWorld돋움체 Medium" panose="000006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8624BE-EF16-4138-82D0-12F5138EAB6E}"/>
              </a:ext>
            </a:extLst>
          </p:cNvPr>
          <p:cNvSpPr txBox="1"/>
          <p:nvPr/>
        </p:nvSpPr>
        <p:spPr>
          <a:xfrm>
            <a:off x="460119" y="1439169"/>
            <a:ext cx="50248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1. Form 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검증을 거친 후 출력할 오류 </a:t>
            </a:r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message </a:t>
            </a:r>
            <a:r>
              <a:rPr lang="en-US" altLang="ko-KR" sz="1400" b="1" dirty="0" err="1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config</a:t>
            </a:r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 </a:t>
            </a:r>
            <a:endParaRPr lang="en-US" altLang="ko-KR" sz="14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KoPubWorld돋움체 Medium" panose="00000600000000000000" pitchFamily="2" charset="-127"/>
            </a:endParaRPr>
          </a:p>
        </p:txBody>
      </p:sp>
      <p:pic>
        <p:nvPicPr>
          <p:cNvPr id="5122" name="Picture 2" descr="C:\Users\1111\Desktop\message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085" y="1746946"/>
            <a:ext cx="5332682" cy="4369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1111\Desktop\message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8849" y="1898869"/>
            <a:ext cx="4705350" cy="357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98624BE-EF16-4138-82D0-12F5138EAB6E}"/>
              </a:ext>
            </a:extLst>
          </p:cNvPr>
          <p:cNvSpPr txBox="1"/>
          <p:nvPr/>
        </p:nvSpPr>
        <p:spPr>
          <a:xfrm>
            <a:off x="6256397" y="1441849"/>
            <a:ext cx="50248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2</a:t>
            </a:r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. Form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에 출력할 오류 메시지 </a:t>
            </a:r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– </a:t>
            </a:r>
            <a:r>
              <a:rPr lang="en-US" altLang="ko-KR" sz="1400" b="1" dirty="0" err="1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message_ko.properties</a:t>
            </a:r>
            <a:endParaRPr lang="en-US" altLang="ko-KR" sz="14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KoPubWorld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49031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C63E67D7-5B4E-4879-8C55-A51AE216AF36}"/>
              </a:ext>
            </a:extLst>
          </p:cNvPr>
          <p:cNvSpPr/>
          <p:nvPr/>
        </p:nvSpPr>
        <p:spPr>
          <a:xfrm>
            <a:off x="0" y="-2361"/>
            <a:ext cx="12213771" cy="52529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143C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5E412F8-958F-460C-A520-9FC636D1286D}"/>
              </a:ext>
            </a:extLst>
          </p:cNvPr>
          <p:cNvSpPr/>
          <p:nvPr/>
        </p:nvSpPr>
        <p:spPr>
          <a:xfrm>
            <a:off x="0" y="6340363"/>
            <a:ext cx="12213771" cy="525294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143C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363048" y="229450"/>
            <a:ext cx="11435553" cy="6237027"/>
          </a:xfrm>
          <a:prstGeom prst="roundRect">
            <a:avLst>
              <a:gd name="adj" fmla="val 1733"/>
            </a:avLst>
          </a:prstGeom>
          <a:solidFill>
            <a:schemeClr val="bg1"/>
          </a:solidFill>
          <a:ln w="28575">
            <a:noFill/>
          </a:ln>
          <a:effectLst>
            <a:outerShdw blurRad="50800" dist="1524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2800" b="1" spc="6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endParaRPr lang="ko-KR" altLang="en-US" sz="4000" b="1" spc="600" dirty="0">
              <a:solidFill>
                <a:schemeClr val="bg2">
                  <a:lumMod val="2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8624BE-EF16-4138-82D0-12F5138EAB6E}"/>
              </a:ext>
            </a:extLst>
          </p:cNvPr>
          <p:cNvSpPr txBox="1"/>
          <p:nvPr/>
        </p:nvSpPr>
        <p:spPr>
          <a:xfrm>
            <a:off x="397836" y="522933"/>
            <a:ext cx="25700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로그인 페이지</a:t>
            </a:r>
            <a:endParaRPr lang="en-US" altLang="ko-KR" sz="28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8624BE-EF16-4138-82D0-12F5138EAB6E}"/>
              </a:ext>
            </a:extLst>
          </p:cNvPr>
          <p:cNvSpPr txBox="1"/>
          <p:nvPr/>
        </p:nvSpPr>
        <p:spPr>
          <a:xfrm>
            <a:off x="2605735" y="630653"/>
            <a:ext cx="13415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- 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로그인 헤</a:t>
            </a:r>
            <a:r>
              <a:rPr lang="ko-KR" altLang="en-US" sz="14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더</a:t>
            </a:r>
            <a:endParaRPr lang="en-US" altLang="ko-KR" sz="14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KoPubWorld돋움체 Medium" panose="00000600000000000000" pitchFamily="2" charset="-127"/>
            </a:endParaRPr>
          </a:p>
        </p:txBody>
      </p:sp>
      <p:pic>
        <p:nvPicPr>
          <p:cNvPr id="6146" name="Picture 2" descr="C:\Users\1111\Desktop\login_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128" y="1264948"/>
            <a:ext cx="4550735" cy="4166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1111\Desktop\login_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9943" y="1313001"/>
            <a:ext cx="2381250" cy="981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C:\Users\1111\Desktop\login_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6037" y="1309890"/>
            <a:ext cx="1228725" cy="485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9" name="Picture 5" descr="C:\Users\1111\Desktop\login_4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1590" y="1258770"/>
            <a:ext cx="2543175" cy="1038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C:\Users\1111\Desktop\login_5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2350" y="1338464"/>
            <a:ext cx="1333500" cy="428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98624BE-EF16-4138-82D0-12F5138EAB6E}"/>
              </a:ext>
            </a:extLst>
          </p:cNvPr>
          <p:cNvSpPr txBox="1"/>
          <p:nvPr/>
        </p:nvSpPr>
        <p:spPr>
          <a:xfrm>
            <a:off x="5262806" y="2136110"/>
            <a:ext cx="14832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로그인 전 헤더</a:t>
            </a:r>
            <a:endParaRPr lang="en-US" altLang="ko-KR" sz="14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KoPubWorld돋움체 Medium" panose="00000600000000000000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98624BE-EF16-4138-82D0-12F5138EAB6E}"/>
              </a:ext>
            </a:extLst>
          </p:cNvPr>
          <p:cNvSpPr txBox="1"/>
          <p:nvPr/>
        </p:nvSpPr>
        <p:spPr>
          <a:xfrm>
            <a:off x="9211352" y="2068379"/>
            <a:ext cx="14832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로그인 후 헤더</a:t>
            </a:r>
            <a:endParaRPr lang="en-US" altLang="ko-KR" sz="14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KoPubWorld돋움체 Medium" panose="00000600000000000000" pitchFamily="2" charset="-127"/>
            </a:endParaRPr>
          </a:p>
        </p:txBody>
      </p:sp>
      <p:pic>
        <p:nvPicPr>
          <p:cNvPr id="6151" name="Picture 7" descr="C:\Users\1111\Desktop\login_6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0851" y="2852708"/>
            <a:ext cx="6176096" cy="1607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C:\Users\1111\Desktop\login_7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1919" y="4704773"/>
            <a:ext cx="4943476" cy="102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오른쪽 화살표 1"/>
          <p:cNvSpPr/>
          <p:nvPr/>
        </p:nvSpPr>
        <p:spPr>
          <a:xfrm>
            <a:off x="7863115" y="1735146"/>
            <a:ext cx="588475" cy="223022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98624BE-EF16-4138-82D0-12F5138EAB6E}"/>
              </a:ext>
            </a:extLst>
          </p:cNvPr>
          <p:cNvSpPr txBox="1"/>
          <p:nvPr/>
        </p:nvSpPr>
        <p:spPr>
          <a:xfrm>
            <a:off x="4859943" y="905629"/>
            <a:ext cx="31887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1. 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로그인 여부에 따라 달라지는 헤더 </a:t>
            </a:r>
            <a:endParaRPr lang="en-US" altLang="ko-KR" sz="14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KoPubWorld돋움체 Medium" panose="00000600000000000000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859943" y="2599476"/>
            <a:ext cx="6784247" cy="3304515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4859943" y="1309890"/>
            <a:ext cx="6784247" cy="1133997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2243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C63E67D7-5B4E-4879-8C55-A51AE216AF36}"/>
              </a:ext>
            </a:extLst>
          </p:cNvPr>
          <p:cNvSpPr/>
          <p:nvPr/>
        </p:nvSpPr>
        <p:spPr>
          <a:xfrm>
            <a:off x="0" y="-2361"/>
            <a:ext cx="12213771" cy="52529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143C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5E412F8-958F-460C-A520-9FC636D1286D}"/>
              </a:ext>
            </a:extLst>
          </p:cNvPr>
          <p:cNvSpPr/>
          <p:nvPr/>
        </p:nvSpPr>
        <p:spPr>
          <a:xfrm>
            <a:off x="-21771" y="6332706"/>
            <a:ext cx="12213771" cy="525294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143C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61210" y="169838"/>
            <a:ext cx="11435553" cy="6237027"/>
          </a:xfrm>
          <a:prstGeom prst="roundRect">
            <a:avLst>
              <a:gd name="adj" fmla="val 1733"/>
            </a:avLst>
          </a:prstGeom>
          <a:solidFill>
            <a:schemeClr val="bg1"/>
          </a:solidFill>
          <a:ln w="28575">
            <a:noFill/>
          </a:ln>
          <a:effectLst>
            <a:outerShdw blurRad="50800" dist="1524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2800" b="1" spc="6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endParaRPr lang="ko-KR" altLang="en-US" sz="4000" b="1" spc="600" dirty="0">
              <a:solidFill>
                <a:schemeClr val="bg2">
                  <a:lumMod val="2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8624BE-EF16-4138-82D0-12F5138EAB6E}"/>
              </a:ext>
            </a:extLst>
          </p:cNvPr>
          <p:cNvSpPr txBox="1"/>
          <p:nvPr/>
        </p:nvSpPr>
        <p:spPr>
          <a:xfrm>
            <a:off x="397836" y="522933"/>
            <a:ext cx="25700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로그인 페이지</a:t>
            </a:r>
            <a:endParaRPr lang="en-US" altLang="ko-KR" sz="28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8624BE-EF16-4138-82D0-12F5138EAB6E}"/>
              </a:ext>
            </a:extLst>
          </p:cNvPr>
          <p:cNvSpPr txBox="1"/>
          <p:nvPr/>
        </p:nvSpPr>
        <p:spPr>
          <a:xfrm>
            <a:off x="2605735" y="630654"/>
            <a:ext cx="28353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- 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로그인</a:t>
            </a:r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, 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로그아웃</a:t>
            </a:r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, 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아이디 저장</a:t>
            </a:r>
            <a:endParaRPr lang="en-US" altLang="ko-KR" sz="14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KoPubWorld돋움체 Medium" panose="00000600000000000000" pitchFamily="2" charset="-127"/>
            </a:endParaRPr>
          </a:p>
        </p:txBody>
      </p:sp>
      <p:pic>
        <p:nvPicPr>
          <p:cNvPr id="7170" name="Picture 2" descr="C:\Users\1111\Desktop\login_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6570" y="1409851"/>
            <a:ext cx="6605514" cy="4168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직사각형 21"/>
          <p:cNvSpPr/>
          <p:nvPr/>
        </p:nvSpPr>
        <p:spPr>
          <a:xfrm>
            <a:off x="3936494" y="1492348"/>
            <a:ext cx="977123" cy="19751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ctr">
              <a:defRPr/>
            </a:pPr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1590137" y="3084248"/>
            <a:ext cx="3323480" cy="107785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ctr">
              <a:defRPr/>
            </a:pPr>
            <a:endParaRPr lang="ko-KR" altLang="en-US"/>
          </a:p>
        </p:txBody>
      </p:sp>
      <p:grpSp>
        <p:nvGrpSpPr>
          <p:cNvPr id="26" name="그룹 25"/>
          <p:cNvGrpSpPr/>
          <p:nvPr/>
        </p:nvGrpSpPr>
        <p:grpSpPr>
          <a:xfrm>
            <a:off x="1220906" y="2801593"/>
            <a:ext cx="388253" cy="376619"/>
            <a:chOff x="5140841" y="2990138"/>
            <a:chExt cx="388253" cy="376619"/>
          </a:xfrm>
        </p:grpSpPr>
        <p:sp>
          <p:nvSpPr>
            <p:cNvPr id="27" name="타원 26"/>
            <p:cNvSpPr/>
            <p:nvPr/>
          </p:nvSpPr>
          <p:spPr>
            <a:xfrm>
              <a:off x="5140841" y="2990138"/>
              <a:ext cx="384714" cy="376619"/>
            </a:xfrm>
            <a:prstGeom prst="ellipse">
              <a:avLst/>
            </a:prstGeom>
            <a:solidFill>
              <a:schemeClr val="tx1">
                <a:lumMod val="50000"/>
                <a:lumOff val="50000"/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5144380" y="3048769"/>
              <a:ext cx="384714" cy="29384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400" dirty="0">
                  <a:solidFill>
                    <a:schemeClr val="bg1"/>
                  </a:solidFill>
                  <a:latin typeface="KoPubWorld돋움체 Bold"/>
                  <a:ea typeface="KoPubWorld돋움체 Bold"/>
                  <a:cs typeface="KoPubWorld돋움체 Bold"/>
                </a:rPr>
                <a:t>01</a:t>
              </a:r>
              <a:endParaRPr lang="ko-KR" altLang="en-US" sz="1400" dirty="0">
                <a:solidFill>
                  <a:schemeClr val="bg1"/>
                </a:solidFill>
                <a:latin typeface="KoPubWorld돋움체 Bold"/>
                <a:ea typeface="KoPubWorld돋움체 Bold"/>
                <a:cs typeface="KoPubWorld돋움체 Bold"/>
              </a:endParaRPr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1043181" y="4238716"/>
            <a:ext cx="388252" cy="376619"/>
            <a:chOff x="5140841" y="2990138"/>
            <a:chExt cx="388252" cy="376619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30" name="타원 29"/>
            <p:cNvSpPr/>
            <p:nvPr/>
          </p:nvSpPr>
          <p:spPr>
            <a:xfrm>
              <a:off x="5140841" y="2990138"/>
              <a:ext cx="384714" cy="3766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1" name="TextBox 28"/>
            <p:cNvSpPr txBox="1"/>
            <p:nvPr/>
          </p:nvSpPr>
          <p:spPr>
            <a:xfrm>
              <a:off x="5144379" y="3047977"/>
              <a:ext cx="384714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400" dirty="0" smtClean="0">
                  <a:solidFill>
                    <a:schemeClr val="bg1"/>
                  </a:solidFill>
                  <a:latin typeface="KoPubWorld돋움체 Bold"/>
                  <a:ea typeface="KoPubWorld돋움체 Bold"/>
                  <a:cs typeface="KoPubWorld돋움체 Bold"/>
                </a:rPr>
                <a:t>02</a:t>
              </a:r>
              <a:endParaRPr lang="ko-KR" altLang="en-US" sz="1400" dirty="0">
                <a:solidFill>
                  <a:schemeClr val="bg1"/>
                </a:solidFill>
                <a:latin typeface="KoPubWorld돋움체 Bold"/>
                <a:ea typeface="KoPubWorld돋움체 Bold"/>
                <a:cs typeface="KoPubWorld돋움체 Bold"/>
              </a:endParaRPr>
            </a:p>
          </p:txBody>
        </p:sp>
      </p:grpSp>
      <p:sp>
        <p:nvSpPr>
          <p:cNvPr id="32" name="직사각형 31"/>
          <p:cNvSpPr/>
          <p:nvPr/>
        </p:nvSpPr>
        <p:spPr>
          <a:xfrm>
            <a:off x="1409027" y="4541856"/>
            <a:ext cx="3504590" cy="103647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ctr">
              <a:defRPr/>
            </a:pPr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1601384" y="2000836"/>
            <a:ext cx="3312233" cy="82180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ctr">
              <a:defRPr/>
            </a:pPr>
            <a:endParaRPr lang="ko-KR" altLang="en-US"/>
          </a:p>
        </p:txBody>
      </p:sp>
      <p:grpSp>
        <p:nvGrpSpPr>
          <p:cNvPr id="34" name="그룹 33"/>
          <p:cNvGrpSpPr/>
          <p:nvPr/>
        </p:nvGrpSpPr>
        <p:grpSpPr>
          <a:xfrm>
            <a:off x="1217806" y="1739227"/>
            <a:ext cx="385078" cy="376619"/>
            <a:chOff x="5140841" y="2990138"/>
            <a:chExt cx="385078" cy="376619"/>
          </a:xfrm>
        </p:grpSpPr>
        <p:sp>
          <p:nvSpPr>
            <p:cNvPr id="35" name="타원 34"/>
            <p:cNvSpPr/>
            <p:nvPr/>
          </p:nvSpPr>
          <p:spPr>
            <a:xfrm>
              <a:off x="5140841" y="2990138"/>
              <a:ext cx="384714" cy="376619"/>
            </a:xfrm>
            <a:prstGeom prst="ellipse">
              <a:avLst/>
            </a:prstGeom>
            <a:solidFill>
              <a:schemeClr val="tx1">
                <a:lumMod val="50000"/>
                <a:lumOff val="50000"/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6" name="TextBox 28"/>
            <p:cNvSpPr txBox="1"/>
            <p:nvPr/>
          </p:nvSpPr>
          <p:spPr>
            <a:xfrm>
              <a:off x="5141205" y="3045594"/>
              <a:ext cx="384714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400" dirty="0" smtClean="0">
                  <a:solidFill>
                    <a:schemeClr val="bg1"/>
                  </a:solidFill>
                  <a:latin typeface="KoPubWorld돋움체 Bold"/>
                  <a:ea typeface="KoPubWorld돋움체 Bold"/>
                  <a:cs typeface="KoPubWorld돋움체 Bold"/>
                </a:rPr>
                <a:t>03</a:t>
              </a:r>
              <a:endParaRPr lang="ko-KR" altLang="en-US" sz="1400" dirty="0">
                <a:solidFill>
                  <a:schemeClr val="bg1"/>
                </a:solidFill>
                <a:latin typeface="KoPubWorld돋움체 Bold"/>
                <a:ea typeface="KoPubWorld돋움체 Bold"/>
                <a:cs typeface="KoPubWorld돋움체 Bold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198624BE-EF16-4138-82D0-12F5138EAB6E}"/>
              </a:ext>
            </a:extLst>
          </p:cNvPr>
          <p:cNvSpPr txBox="1"/>
          <p:nvPr/>
        </p:nvSpPr>
        <p:spPr>
          <a:xfrm>
            <a:off x="6829179" y="2448990"/>
            <a:ext cx="41917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 </a:t>
            </a:r>
            <a:r>
              <a:rPr lang="en-US" altLang="ko-KR" sz="1400" b="1" dirty="0" err="1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HttpsSession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을 사용하여 로그인 시 </a:t>
            </a:r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session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을 부여함</a:t>
            </a:r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.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 </a:t>
            </a:r>
            <a:endParaRPr lang="en-US" altLang="ko-KR" sz="14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KoPubWorld돋움체 Medium" panose="00000600000000000000" pitchFamily="2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98624BE-EF16-4138-82D0-12F5138EAB6E}"/>
              </a:ext>
            </a:extLst>
          </p:cNvPr>
          <p:cNvSpPr txBox="1"/>
          <p:nvPr/>
        </p:nvSpPr>
        <p:spPr>
          <a:xfrm>
            <a:off x="6829178" y="3291569"/>
            <a:ext cx="41917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 </a:t>
            </a:r>
            <a:r>
              <a:rPr lang="en-US" altLang="ko-KR" sz="1400" b="1" dirty="0" err="1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session.invaldate</a:t>
            </a:r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()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를</a:t>
            </a:r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 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사용하여 </a:t>
            </a:r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session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을 강제로 만료시킴</a:t>
            </a:r>
            <a:endParaRPr lang="en-US" altLang="ko-KR" sz="14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KoPubWorld돋움체 Medium" panose="00000600000000000000" pitchFamily="2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98624BE-EF16-4138-82D0-12F5138EAB6E}"/>
              </a:ext>
            </a:extLst>
          </p:cNvPr>
          <p:cNvSpPr txBox="1"/>
          <p:nvPr/>
        </p:nvSpPr>
        <p:spPr>
          <a:xfrm>
            <a:off x="6829179" y="4246589"/>
            <a:ext cx="41102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 Cookie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를 사용하여 아이디 저장을 구</a:t>
            </a:r>
            <a:r>
              <a:rPr lang="ko-KR" altLang="en-US" sz="14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현</a:t>
            </a:r>
            <a:endParaRPr lang="en-US" altLang="ko-KR" sz="14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KoPubWorld돋움체 Medium" panose="00000600000000000000" pitchFamily="2" charset="-127"/>
            </a:endParaRPr>
          </a:p>
        </p:txBody>
      </p:sp>
      <p:grpSp>
        <p:nvGrpSpPr>
          <p:cNvPr id="38" name="그룹 37"/>
          <p:cNvGrpSpPr/>
          <p:nvPr/>
        </p:nvGrpSpPr>
        <p:grpSpPr>
          <a:xfrm>
            <a:off x="6572886" y="2415012"/>
            <a:ext cx="388253" cy="376619"/>
            <a:chOff x="5140841" y="2990138"/>
            <a:chExt cx="388253" cy="376619"/>
          </a:xfrm>
        </p:grpSpPr>
        <p:sp>
          <p:nvSpPr>
            <p:cNvPr id="39" name="타원 38"/>
            <p:cNvSpPr/>
            <p:nvPr/>
          </p:nvSpPr>
          <p:spPr>
            <a:xfrm>
              <a:off x="5140841" y="2990138"/>
              <a:ext cx="384714" cy="376619"/>
            </a:xfrm>
            <a:prstGeom prst="ellipse">
              <a:avLst/>
            </a:prstGeom>
            <a:solidFill>
              <a:schemeClr val="tx1">
                <a:lumMod val="50000"/>
                <a:lumOff val="50000"/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0" name="TextBox 28"/>
            <p:cNvSpPr txBox="1"/>
            <p:nvPr/>
          </p:nvSpPr>
          <p:spPr>
            <a:xfrm>
              <a:off x="5144380" y="3048769"/>
              <a:ext cx="384714" cy="29384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400" dirty="0">
                  <a:solidFill>
                    <a:schemeClr val="bg1"/>
                  </a:solidFill>
                  <a:latin typeface="KoPubWorld돋움체 Bold"/>
                  <a:ea typeface="KoPubWorld돋움체 Bold"/>
                  <a:cs typeface="KoPubWorld돋움체 Bold"/>
                </a:rPr>
                <a:t>01</a:t>
              </a:r>
              <a:endParaRPr lang="ko-KR" altLang="en-US" sz="1400" dirty="0">
                <a:solidFill>
                  <a:schemeClr val="bg1"/>
                </a:solidFill>
                <a:latin typeface="KoPubWorld돋움체 Bold"/>
                <a:ea typeface="KoPubWorld돋움체 Bold"/>
                <a:cs typeface="KoPubWorld돋움체 Bold"/>
              </a:endParaRPr>
            </a:p>
          </p:txBody>
        </p:sp>
      </p:grpSp>
      <p:grpSp>
        <p:nvGrpSpPr>
          <p:cNvPr id="41" name="그룹 40"/>
          <p:cNvGrpSpPr/>
          <p:nvPr/>
        </p:nvGrpSpPr>
        <p:grpSpPr>
          <a:xfrm>
            <a:off x="6570634" y="3269385"/>
            <a:ext cx="388252" cy="376619"/>
            <a:chOff x="5140841" y="2990138"/>
            <a:chExt cx="388252" cy="376619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42" name="타원 41"/>
            <p:cNvSpPr/>
            <p:nvPr/>
          </p:nvSpPr>
          <p:spPr>
            <a:xfrm>
              <a:off x="5140841" y="2990138"/>
              <a:ext cx="384714" cy="3766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3" name="TextBox 28"/>
            <p:cNvSpPr txBox="1"/>
            <p:nvPr/>
          </p:nvSpPr>
          <p:spPr>
            <a:xfrm>
              <a:off x="5144379" y="3047977"/>
              <a:ext cx="384714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400" dirty="0" smtClean="0">
                  <a:solidFill>
                    <a:schemeClr val="bg1"/>
                  </a:solidFill>
                  <a:latin typeface="KoPubWorld돋움체 Bold"/>
                  <a:ea typeface="KoPubWorld돋움체 Bold"/>
                  <a:cs typeface="KoPubWorld돋움체 Bold"/>
                </a:rPr>
                <a:t>02</a:t>
              </a:r>
              <a:endParaRPr lang="ko-KR" altLang="en-US" sz="1400" dirty="0">
                <a:solidFill>
                  <a:schemeClr val="bg1"/>
                </a:solidFill>
                <a:latin typeface="KoPubWorld돋움체 Bold"/>
                <a:ea typeface="KoPubWorld돋움체 Bold"/>
                <a:cs typeface="KoPubWorld돋움체 Bold"/>
              </a:endParaRPr>
            </a:p>
          </p:txBody>
        </p:sp>
      </p:grpSp>
      <p:grpSp>
        <p:nvGrpSpPr>
          <p:cNvPr id="44" name="그룹 43"/>
          <p:cNvGrpSpPr/>
          <p:nvPr/>
        </p:nvGrpSpPr>
        <p:grpSpPr>
          <a:xfrm>
            <a:off x="6578254" y="4205450"/>
            <a:ext cx="385078" cy="376619"/>
            <a:chOff x="5140841" y="2990138"/>
            <a:chExt cx="385078" cy="376619"/>
          </a:xfrm>
        </p:grpSpPr>
        <p:sp>
          <p:nvSpPr>
            <p:cNvPr id="45" name="타원 44"/>
            <p:cNvSpPr/>
            <p:nvPr/>
          </p:nvSpPr>
          <p:spPr>
            <a:xfrm>
              <a:off x="5140841" y="2990138"/>
              <a:ext cx="384714" cy="376619"/>
            </a:xfrm>
            <a:prstGeom prst="ellipse">
              <a:avLst/>
            </a:prstGeom>
            <a:solidFill>
              <a:schemeClr val="tx1">
                <a:lumMod val="50000"/>
                <a:lumOff val="50000"/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6" name="TextBox 28"/>
            <p:cNvSpPr txBox="1"/>
            <p:nvPr/>
          </p:nvSpPr>
          <p:spPr>
            <a:xfrm>
              <a:off x="5141205" y="3045594"/>
              <a:ext cx="384714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400" dirty="0" smtClean="0">
                  <a:solidFill>
                    <a:schemeClr val="bg1"/>
                  </a:solidFill>
                  <a:latin typeface="KoPubWorld돋움체 Bold"/>
                  <a:ea typeface="KoPubWorld돋움체 Bold"/>
                  <a:cs typeface="KoPubWorld돋움체 Bold"/>
                </a:rPr>
                <a:t>03</a:t>
              </a:r>
              <a:endParaRPr lang="ko-KR" altLang="en-US" sz="1400" dirty="0">
                <a:solidFill>
                  <a:schemeClr val="bg1"/>
                </a:solidFill>
                <a:latin typeface="KoPubWorld돋움체 Bold"/>
                <a:ea typeface="KoPubWorld돋움체 Bold"/>
                <a:cs typeface="KoPubWorld돋움체 Bol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4085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C63E67D7-5B4E-4879-8C55-A51AE216AF36}"/>
              </a:ext>
            </a:extLst>
          </p:cNvPr>
          <p:cNvSpPr/>
          <p:nvPr/>
        </p:nvSpPr>
        <p:spPr>
          <a:xfrm>
            <a:off x="0" y="-2361"/>
            <a:ext cx="12213771" cy="52529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143C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5E412F8-958F-460C-A520-9FC636D1286D}"/>
              </a:ext>
            </a:extLst>
          </p:cNvPr>
          <p:cNvSpPr/>
          <p:nvPr/>
        </p:nvSpPr>
        <p:spPr>
          <a:xfrm>
            <a:off x="-21771" y="6332706"/>
            <a:ext cx="12213771" cy="525294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143C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153392" y="139505"/>
            <a:ext cx="11435553" cy="6237027"/>
          </a:xfrm>
          <a:prstGeom prst="roundRect">
            <a:avLst>
              <a:gd name="adj" fmla="val 1733"/>
            </a:avLst>
          </a:prstGeom>
          <a:solidFill>
            <a:schemeClr val="bg1"/>
          </a:solidFill>
          <a:ln w="28575">
            <a:noFill/>
          </a:ln>
          <a:effectLst>
            <a:outerShdw blurRad="50800" dist="1524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2800" b="1" spc="6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endParaRPr lang="ko-KR" altLang="en-US" sz="4000" b="1" spc="600" dirty="0">
              <a:solidFill>
                <a:schemeClr val="bg2">
                  <a:lumMod val="2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8624BE-EF16-4138-82D0-12F5138EAB6E}"/>
              </a:ext>
            </a:extLst>
          </p:cNvPr>
          <p:cNvSpPr txBox="1"/>
          <p:nvPr/>
        </p:nvSpPr>
        <p:spPr>
          <a:xfrm>
            <a:off x="397836" y="522933"/>
            <a:ext cx="25700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로그인 페이지</a:t>
            </a:r>
            <a:endParaRPr lang="en-US" altLang="ko-KR" sz="28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8624BE-EF16-4138-82D0-12F5138EAB6E}"/>
              </a:ext>
            </a:extLst>
          </p:cNvPr>
          <p:cNvSpPr txBox="1"/>
          <p:nvPr/>
        </p:nvSpPr>
        <p:spPr>
          <a:xfrm>
            <a:off x="2676717" y="696083"/>
            <a:ext cx="23207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- 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아이디</a:t>
            </a:r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, 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비밀번호 찾기</a:t>
            </a:r>
            <a:endParaRPr lang="en-US" altLang="ko-KR" sz="14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KoPubWorld돋움체 Medium" panose="00000600000000000000" pitchFamily="2" charset="-127"/>
            </a:endParaRPr>
          </a:p>
        </p:txBody>
      </p:sp>
      <p:sp>
        <p:nvSpPr>
          <p:cNvPr id="31" name="TextBox 28"/>
          <p:cNvSpPr txBox="1"/>
          <p:nvPr/>
        </p:nvSpPr>
        <p:spPr>
          <a:xfrm>
            <a:off x="45960" y="4110657"/>
            <a:ext cx="38471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 dirty="0" smtClean="0">
                <a:solidFill>
                  <a:schemeClr val="bg1"/>
                </a:solidFill>
                <a:latin typeface="KoPubWorld돋움체 Bold"/>
                <a:ea typeface="KoPubWorld돋움체 Bold"/>
                <a:cs typeface="KoPubWorld돋움체 Bold"/>
              </a:rPr>
              <a:t>2</a:t>
            </a:r>
            <a:endParaRPr lang="ko-KR" altLang="en-US" sz="1400" dirty="0">
              <a:solidFill>
                <a:schemeClr val="bg1"/>
              </a:solidFill>
              <a:latin typeface="KoPubWorld돋움체 Bold"/>
              <a:ea typeface="KoPubWorld돋움체 Bold"/>
              <a:cs typeface="KoPubWorld돋움체 Bold"/>
            </a:endParaRPr>
          </a:p>
        </p:txBody>
      </p:sp>
      <p:pic>
        <p:nvPicPr>
          <p:cNvPr id="8194" name="Picture 2" descr="C:\Users\1111\Desktop\search_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1696" y="1173682"/>
            <a:ext cx="3785763" cy="2257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5" name="Picture 3" descr="C:\Users\1111\Desktop\search_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7242" y="696083"/>
            <a:ext cx="3405755" cy="224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C:\Users\1111\Desktop\search_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7460" y="3431107"/>
            <a:ext cx="3575538" cy="2334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7" name="Picture 5" descr="C:\Users\1111\Desktop\login_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60" y="1173682"/>
            <a:ext cx="4252202" cy="3943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C:\Users\1111\Desktop\search_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8162" y="3526771"/>
            <a:ext cx="3457575" cy="2238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직사각형 37"/>
          <p:cNvSpPr/>
          <p:nvPr/>
        </p:nvSpPr>
        <p:spPr>
          <a:xfrm>
            <a:off x="1856611" y="3103038"/>
            <a:ext cx="1475064" cy="30996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ctr">
              <a:defRPr/>
            </a:pPr>
            <a:endParaRPr lang="ko-KR" altLang="en-US"/>
          </a:p>
        </p:txBody>
      </p:sp>
      <p:cxnSp>
        <p:nvCxnSpPr>
          <p:cNvPr id="3" name="직선 화살표 연결선 2"/>
          <p:cNvCxnSpPr/>
          <p:nvPr/>
        </p:nvCxnSpPr>
        <p:spPr>
          <a:xfrm flipV="1">
            <a:off x="2462543" y="2507811"/>
            <a:ext cx="2018922" cy="63754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화살표 연결선 4"/>
          <p:cNvCxnSpPr/>
          <p:nvPr/>
        </p:nvCxnSpPr>
        <p:spPr>
          <a:xfrm>
            <a:off x="7496269" y="2426329"/>
            <a:ext cx="832919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/>
          <p:nvPr/>
        </p:nvCxnSpPr>
        <p:spPr>
          <a:xfrm flipH="1">
            <a:off x="5994577" y="2943983"/>
            <a:ext cx="3765542" cy="77699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>
            <a:endCxn id="8198" idx="1"/>
          </p:cNvCxnSpPr>
          <p:nvPr/>
        </p:nvCxnSpPr>
        <p:spPr>
          <a:xfrm>
            <a:off x="3195873" y="3332478"/>
            <a:ext cx="1102289" cy="131348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/>
          <p:nvPr/>
        </p:nvCxnSpPr>
        <p:spPr>
          <a:xfrm>
            <a:off x="7641125" y="4645959"/>
            <a:ext cx="688063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9576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7EDE344-97DE-4633-B3FF-048510429625}"/>
              </a:ext>
            </a:extLst>
          </p:cNvPr>
          <p:cNvSpPr txBox="1"/>
          <p:nvPr/>
        </p:nvSpPr>
        <p:spPr>
          <a:xfrm>
            <a:off x="4814237" y="2844225"/>
            <a:ext cx="25635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 smtClean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3. </a:t>
            </a:r>
            <a:r>
              <a:rPr lang="ko-KR" altLang="en-US" sz="3200" b="1" dirty="0" smtClean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마이 </a:t>
            </a:r>
            <a:r>
              <a:rPr lang="ko-KR" altLang="en-US" sz="3200" b="1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페이지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6434035-9CDE-4085-9027-643A0A276309}"/>
              </a:ext>
            </a:extLst>
          </p:cNvPr>
          <p:cNvSpPr/>
          <p:nvPr/>
        </p:nvSpPr>
        <p:spPr>
          <a:xfrm>
            <a:off x="378222" y="3383281"/>
            <a:ext cx="11435553" cy="4571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2836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C63E67D7-5B4E-4879-8C55-A51AE216AF36}"/>
              </a:ext>
            </a:extLst>
          </p:cNvPr>
          <p:cNvSpPr/>
          <p:nvPr/>
        </p:nvSpPr>
        <p:spPr>
          <a:xfrm>
            <a:off x="0" y="-2361"/>
            <a:ext cx="12213771" cy="52529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143C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5E412F8-958F-460C-A520-9FC636D1286D}"/>
              </a:ext>
            </a:extLst>
          </p:cNvPr>
          <p:cNvSpPr/>
          <p:nvPr/>
        </p:nvSpPr>
        <p:spPr>
          <a:xfrm>
            <a:off x="0" y="6340363"/>
            <a:ext cx="12213771" cy="525294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143C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397836" y="260285"/>
            <a:ext cx="11435553" cy="6237027"/>
          </a:xfrm>
          <a:prstGeom prst="roundRect">
            <a:avLst>
              <a:gd name="adj" fmla="val 1733"/>
            </a:avLst>
          </a:prstGeom>
          <a:solidFill>
            <a:schemeClr val="bg1"/>
          </a:solidFill>
          <a:ln w="28575">
            <a:noFill/>
          </a:ln>
          <a:effectLst>
            <a:outerShdw blurRad="50800" dist="1524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2800" b="1" spc="6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endParaRPr lang="ko-KR" altLang="en-US" sz="4000" b="1" spc="600" dirty="0">
              <a:solidFill>
                <a:schemeClr val="bg2">
                  <a:lumMod val="2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8624BE-EF16-4138-82D0-12F5138EAB6E}"/>
              </a:ext>
            </a:extLst>
          </p:cNvPr>
          <p:cNvSpPr txBox="1"/>
          <p:nvPr/>
        </p:nvSpPr>
        <p:spPr>
          <a:xfrm>
            <a:off x="397836" y="522933"/>
            <a:ext cx="25700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마이 페이지</a:t>
            </a:r>
            <a:endParaRPr lang="en-US" altLang="ko-KR" sz="28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pic>
        <p:nvPicPr>
          <p:cNvPr id="9218" name="Picture 2" descr="C:\Users\1111\Desktop\mypage_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4182" y="1217914"/>
            <a:ext cx="9986390" cy="4544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2456532" y="4165432"/>
            <a:ext cx="911507" cy="103140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ctr">
              <a:defRPr/>
            </a:pPr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4365154" y="4165432"/>
            <a:ext cx="915506" cy="103140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ctr">
              <a:defRPr/>
            </a:pPr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486398" y="4165432"/>
            <a:ext cx="898027" cy="103140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ctr">
              <a:defRPr/>
            </a:pPr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1152954" y="3857655"/>
            <a:ext cx="391428" cy="376619"/>
            <a:chOff x="5140841" y="2990138"/>
            <a:chExt cx="391428" cy="376619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14" name="타원 13"/>
            <p:cNvSpPr/>
            <p:nvPr/>
          </p:nvSpPr>
          <p:spPr>
            <a:xfrm>
              <a:off x="5140841" y="2990138"/>
              <a:ext cx="384714" cy="3766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5" name="TextBox 28"/>
            <p:cNvSpPr txBox="1"/>
            <p:nvPr/>
          </p:nvSpPr>
          <p:spPr>
            <a:xfrm>
              <a:off x="5147555" y="3048769"/>
              <a:ext cx="384714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400" dirty="0" smtClean="0">
                  <a:solidFill>
                    <a:schemeClr val="bg1"/>
                  </a:solidFill>
                  <a:latin typeface="KoPubWorld돋움체 Bold"/>
                  <a:ea typeface="KoPubWorld돋움체 Bold"/>
                  <a:cs typeface="KoPubWorld돋움체 Bold"/>
                </a:rPr>
                <a:t>01</a:t>
              </a:r>
              <a:endParaRPr lang="ko-KR" altLang="en-US" sz="1400" dirty="0">
                <a:solidFill>
                  <a:schemeClr val="bg1"/>
                </a:solidFill>
                <a:latin typeface="KoPubWorld돋움체 Bold"/>
                <a:ea typeface="KoPubWorld돋움체 Bold"/>
                <a:cs typeface="KoPubWorld돋움체 Bold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198624BE-EF16-4138-82D0-12F5138EAB6E}"/>
              </a:ext>
            </a:extLst>
          </p:cNvPr>
          <p:cNvSpPr txBox="1"/>
          <p:nvPr/>
        </p:nvSpPr>
        <p:spPr>
          <a:xfrm>
            <a:off x="1152954" y="5484974"/>
            <a:ext cx="55997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1. 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회원의 주문내역조회</a:t>
            </a:r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, 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회원정보 수정</a:t>
            </a:r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, 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장바구니를 확인할 수 있다</a:t>
            </a:r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. </a:t>
            </a:r>
            <a:endParaRPr lang="en-US" altLang="ko-KR" sz="14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KoPubWorld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50859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C63E67D7-5B4E-4879-8C55-A51AE216AF36}"/>
              </a:ext>
            </a:extLst>
          </p:cNvPr>
          <p:cNvSpPr/>
          <p:nvPr/>
        </p:nvSpPr>
        <p:spPr>
          <a:xfrm>
            <a:off x="0" y="-2361"/>
            <a:ext cx="12213771" cy="52529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143C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5E412F8-958F-460C-A520-9FC636D1286D}"/>
              </a:ext>
            </a:extLst>
          </p:cNvPr>
          <p:cNvSpPr/>
          <p:nvPr/>
        </p:nvSpPr>
        <p:spPr>
          <a:xfrm>
            <a:off x="0" y="6340363"/>
            <a:ext cx="12213771" cy="525294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143C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389108" y="244035"/>
            <a:ext cx="11435553" cy="6237027"/>
          </a:xfrm>
          <a:prstGeom prst="roundRect">
            <a:avLst>
              <a:gd name="adj" fmla="val 1733"/>
            </a:avLst>
          </a:prstGeom>
          <a:solidFill>
            <a:schemeClr val="bg1"/>
          </a:solidFill>
          <a:ln w="28575">
            <a:noFill/>
          </a:ln>
          <a:effectLst>
            <a:outerShdw blurRad="50800" dist="1524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2800" b="1" spc="6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endParaRPr lang="ko-KR" altLang="en-US" sz="4000" b="1" spc="600" dirty="0">
              <a:solidFill>
                <a:schemeClr val="bg2">
                  <a:lumMod val="2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8624BE-EF16-4138-82D0-12F5138EAB6E}"/>
              </a:ext>
            </a:extLst>
          </p:cNvPr>
          <p:cNvSpPr txBox="1"/>
          <p:nvPr/>
        </p:nvSpPr>
        <p:spPr>
          <a:xfrm>
            <a:off x="397836" y="522933"/>
            <a:ext cx="25700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마이 페이지</a:t>
            </a:r>
            <a:endParaRPr lang="en-US" altLang="ko-KR" sz="28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98624BE-EF16-4138-82D0-12F5138EAB6E}"/>
              </a:ext>
            </a:extLst>
          </p:cNvPr>
          <p:cNvSpPr txBox="1"/>
          <p:nvPr/>
        </p:nvSpPr>
        <p:spPr>
          <a:xfrm>
            <a:off x="2522809" y="696083"/>
            <a:ext cx="16055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- 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회원정보 수정</a:t>
            </a:r>
            <a:endParaRPr lang="en-US" altLang="ko-KR" sz="14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KoPubWorld돋움체 Medium" panose="00000600000000000000" pitchFamily="2" charset="-127"/>
            </a:endParaRPr>
          </a:p>
        </p:txBody>
      </p:sp>
      <p:pic>
        <p:nvPicPr>
          <p:cNvPr id="10242" name="Picture 2" descr="C:\Users\1111\Desktop\mypage_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3111" y="987657"/>
            <a:ext cx="5025881" cy="5436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98624BE-EF16-4138-82D0-12F5138EAB6E}"/>
              </a:ext>
            </a:extLst>
          </p:cNvPr>
          <p:cNvSpPr txBox="1"/>
          <p:nvPr/>
        </p:nvSpPr>
        <p:spPr>
          <a:xfrm>
            <a:off x="6076405" y="2256061"/>
            <a:ext cx="55231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2</a:t>
            </a:r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. 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휴대전화</a:t>
            </a:r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, </a:t>
            </a:r>
            <a:r>
              <a:rPr lang="ko-KR" altLang="en-US" sz="1400" b="1" dirty="0" err="1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이메일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 폼 검증을 통한 중복검사 및 유효성 검사 적용</a:t>
            </a:r>
            <a:endParaRPr lang="en-US" altLang="ko-KR" sz="14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KoPubWorld돋움체 Medium" panose="00000600000000000000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98624BE-EF16-4138-82D0-12F5138EAB6E}"/>
              </a:ext>
            </a:extLst>
          </p:cNvPr>
          <p:cNvSpPr txBox="1"/>
          <p:nvPr/>
        </p:nvSpPr>
        <p:spPr>
          <a:xfrm>
            <a:off x="6076405" y="2763623"/>
            <a:ext cx="55231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3. 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해당 형식을 지키지 않으면 회원정보 수정 불가</a:t>
            </a:r>
            <a:endParaRPr lang="en-US" altLang="ko-KR" sz="14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KoPubWorld돋움체 Medium" panose="00000600000000000000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98624BE-EF16-4138-82D0-12F5138EAB6E}"/>
              </a:ext>
            </a:extLst>
          </p:cNvPr>
          <p:cNvSpPr txBox="1"/>
          <p:nvPr/>
        </p:nvSpPr>
        <p:spPr>
          <a:xfrm>
            <a:off x="6085132" y="3299397"/>
            <a:ext cx="55231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4</a:t>
            </a:r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. 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회원의 회원 정보 수정 및 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회원 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탈퇴 가능</a:t>
            </a:r>
            <a:endParaRPr lang="en-US" altLang="ko-KR" sz="14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KoPubWorld돋움체 Medium" panose="00000600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98624BE-EF16-4138-82D0-12F5138EAB6E}"/>
              </a:ext>
            </a:extLst>
          </p:cNvPr>
          <p:cNvSpPr txBox="1"/>
          <p:nvPr/>
        </p:nvSpPr>
        <p:spPr>
          <a:xfrm>
            <a:off x="6085132" y="1794626"/>
            <a:ext cx="55231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1. 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비밀번호</a:t>
            </a:r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, 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휴대전화</a:t>
            </a:r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, </a:t>
            </a:r>
            <a:r>
              <a:rPr lang="ko-KR" altLang="en-US" sz="1400" b="1" dirty="0" err="1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이메일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 정규식을 이용한 유효성 검사 적용</a:t>
            </a:r>
            <a:endParaRPr lang="en-US" altLang="ko-KR" sz="14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KoPubWorld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67134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C63E67D7-5B4E-4879-8C55-A51AE216AF36}"/>
              </a:ext>
            </a:extLst>
          </p:cNvPr>
          <p:cNvSpPr/>
          <p:nvPr/>
        </p:nvSpPr>
        <p:spPr>
          <a:xfrm>
            <a:off x="0" y="-2361"/>
            <a:ext cx="12213771" cy="52529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143C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5E412F8-958F-460C-A520-9FC636D1286D}"/>
              </a:ext>
            </a:extLst>
          </p:cNvPr>
          <p:cNvSpPr/>
          <p:nvPr/>
        </p:nvSpPr>
        <p:spPr>
          <a:xfrm>
            <a:off x="0" y="6340363"/>
            <a:ext cx="12213771" cy="525294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143C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389108" y="244035"/>
            <a:ext cx="11435553" cy="6237027"/>
          </a:xfrm>
          <a:prstGeom prst="roundRect">
            <a:avLst>
              <a:gd name="adj" fmla="val 1733"/>
            </a:avLst>
          </a:prstGeom>
          <a:solidFill>
            <a:schemeClr val="bg1"/>
          </a:solidFill>
          <a:ln w="28575">
            <a:noFill/>
          </a:ln>
          <a:effectLst>
            <a:outerShdw blurRad="50800" dist="1524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2800" b="1" spc="6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endParaRPr lang="ko-KR" altLang="en-US" sz="4000" b="1" spc="600" dirty="0">
              <a:solidFill>
                <a:schemeClr val="bg2">
                  <a:lumMod val="2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8624BE-EF16-4138-82D0-12F5138EAB6E}"/>
              </a:ext>
            </a:extLst>
          </p:cNvPr>
          <p:cNvSpPr txBox="1"/>
          <p:nvPr/>
        </p:nvSpPr>
        <p:spPr>
          <a:xfrm>
            <a:off x="397836" y="522933"/>
            <a:ext cx="25700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마이 페이지</a:t>
            </a:r>
            <a:endParaRPr lang="en-US" altLang="ko-KR" sz="28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98624BE-EF16-4138-82D0-12F5138EAB6E}"/>
              </a:ext>
            </a:extLst>
          </p:cNvPr>
          <p:cNvSpPr txBox="1"/>
          <p:nvPr/>
        </p:nvSpPr>
        <p:spPr>
          <a:xfrm>
            <a:off x="2498757" y="696083"/>
            <a:ext cx="24806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- 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주문내역 조회</a:t>
            </a:r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, 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장바구니</a:t>
            </a:r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 </a:t>
            </a:r>
            <a:endParaRPr lang="en-US" altLang="ko-KR" sz="14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KoPubWorld돋움체 Medium" panose="00000600000000000000" pitchFamily="2" charset="-127"/>
            </a:endParaRPr>
          </a:p>
        </p:txBody>
      </p:sp>
      <p:pic>
        <p:nvPicPr>
          <p:cNvPr id="11266" name="Picture 2" descr="C:\Users\1111\Desktop\mypage_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9415" y="1319517"/>
            <a:ext cx="7686394" cy="168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7" name="Picture 3" descr="C:\Users\1111\Desktop\mypage_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417" y="3352695"/>
            <a:ext cx="7686394" cy="2758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98624BE-EF16-4138-82D0-12F5138EAB6E}"/>
              </a:ext>
            </a:extLst>
          </p:cNvPr>
          <p:cNvSpPr txBox="1"/>
          <p:nvPr/>
        </p:nvSpPr>
        <p:spPr>
          <a:xfrm>
            <a:off x="2193035" y="3263462"/>
            <a:ext cx="55231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2</a:t>
            </a:r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. 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회원의 장바구니 목록 확인</a:t>
            </a:r>
            <a:endParaRPr lang="en-US" altLang="ko-KR" sz="14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KoPubWorld돋움체 Medium" panose="00000600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98624BE-EF16-4138-82D0-12F5138EAB6E}"/>
              </a:ext>
            </a:extLst>
          </p:cNvPr>
          <p:cNvSpPr txBox="1"/>
          <p:nvPr/>
        </p:nvSpPr>
        <p:spPr>
          <a:xfrm>
            <a:off x="2176871" y="1171761"/>
            <a:ext cx="55231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1. 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회원의 주문내역 확인</a:t>
            </a:r>
            <a:endParaRPr lang="en-US" altLang="ko-KR" sz="14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KoPubWorld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47836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7EDE344-97DE-4633-B3FF-048510429625}"/>
              </a:ext>
            </a:extLst>
          </p:cNvPr>
          <p:cNvSpPr txBox="1"/>
          <p:nvPr/>
        </p:nvSpPr>
        <p:spPr>
          <a:xfrm>
            <a:off x="4992971" y="2844225"/>
            <a:ext cx="17299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 smtClean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5. </a:t>
            </a:r>
            <a:r>
              <a:rPr lang="ko-KR" altLang="en-US" sz="3200" b="1" dirty="0" smtClean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게시판</a:t>
            </a:r>
            <a:endParaRPr lang="ko-KR" altLang="en-US" sz="3200" b="1" dirty="0">
              <a:solidFill>
                <a:schemeClr val="bg2">
                  <a:lumMod val="2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6434035-9CDE-4085-9027-643A0A276309}"/>
              </a:ext>
            </a:extLst>
          </p:cNvPr>
          <p:cNvSpPr/>
          <p:nvPr/>
        </p:nvSpPr>
        <p:spPr>
          <a:xfrm>
            <a:off x="378222" y="3383281"/>
            <a:ext cx="11435553" cy="4571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4370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C6434035-9CDE-4085-9027-643A0A276309}"/>
              </a:ext>
            </a:extLst>
          </p:cNvPr>
          <p:cNvSpPr/>
          <p:nvPr/>
        </p:nvSpPr>
        <p:spPr>
          <a:xfrm>
            <a:off x="378222" y="3383281"/>
            <a:ext cx="11435553" cy="457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4372449" y="2684537"/>
            <a:ext cx="3447097" cy="830997"/>
            <a:chOff x="3932265" y="2721113"/>
            <a:chExt cx="3447097" cy="830997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7EDE344-97DE-4633-B3FF-048510429625}"/>
                </a:ext>
              </a:extLst>
            </p:cNvPr>
            <p:cNvSpPr txBox="1"/>
            <p:nvPr/>
          </p:nvSpPr>
          <p:spPr>
            <a:xfrm>
              <a:off x="4812634" y="2844225"/>
              <a:ext cx="256672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프로젝트 개요 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46F31D1-1D94-4C9C-A7F2-9EE7609A7E66}"/>
                </a:ext>
              </a:extLst>
            </p:cNvPr>
            <p:cNvSpPr txBox="1"/>
            <p:nvPr/>
          </p:nvSpPr>
          <p:spPr>
            <a:xfrm>
              <a:off x="3932265" y="2721113"/>
              <a:ext cx="880369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01</a:t>
              </a:r>
              <a:endParaRPr lang="ko-KR" altLang="en-US" sz="4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26500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C63E67D7-5B4E-4879-8C55-A51AE216AF36}"/>
              </a:ext>
            </a:extLst>
          </p:cNvPr>
          <p:cNvSpPr/>
          <p:nvPr/>
        </p:nvSpPr>
        <p:spPr>
          <a:xfrm>
            <a:off x="0" y="-2361"/>
            <a:ext cx="12213771" cy="52529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143C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5E412F8-958F-460C-A520-9FC636D1286D}"/>
              </a:ext>
            </a:extLst>
          </p:cNvPr>
          <p:cNvSpPr/>
          <p:nvPr/>
        </p:nvSpPr>
        <p:spPr>
          <a:xfrm>
            <a:off x="0" y="6340363"/>
            <a:ext cx="12213771" cy="525294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143C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389108" y="244035"/>
            <a:ext cx="11435553" cy="6237027"/>
          </a:xfrm>
          <a:prstGeom prst="roundRect">
            <a:avLst>
              <a:gd name="adj" fmla="val 1733"/>
            </a:avLst>
          </a:prstGeom>
          <a:solidFill>
            <a:schemeClr val="bg1"/>
          </a:solidFill>
          <a:ln w="28575">
            <a:noFill/>
          </a:ln>
          <a:effectLst>
            <a:outerShdw blurRad="50800" dist="1524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2800" b="1" spc="6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endParaRPr lang="ko-KR" altLang="en-US" sz="4000" b="1" spc="600" dirty="0">
              <a:solidFill>
                <a:schemeClr val="bg2">
                  <a:lumMod val="2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-672686" y="5697710"/>
            <a:ext cx="394250" cy="376619"/>
            <a:chOff x="-681631" y="3706164"/>
            <a:chExt cx="394250" cy="376619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69F1BBA8-ED07-41AD-B27E-C5EFB100827B}"/>
                </a:ext>
              </a:extLst>
            </p:cNvPr>
            <p:cNvSpPr/>
            <p:nvPr/>
          </p:nvSpPr>
          <p:spPr>
            <a:xfrm>
              <a:off x="-681631" y="3706164"/>
              <a:ext cx="384714" cy="376619"/>
            </a:xfrm>
            <a:prstGeom prst="ellipse">
              <a:avLst/>
            </a:prstGeom>
            <a:solidFill>
              <a:schemeClr val="accent4">
                <a:lumMod val="60000"/>
                <a:lumOff val="40000"/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A9FEE02-8C7B-4A6C-BE65-F9603CB673A7}"/>
                </a:ext>
              </a:extLst>
            </p:cNvPr>
            <p:cNvSpPr txBox="1"/>
            <p:nvPr/>
          </p:nvSpPr>
          <p:spPr>
            <a:xfrm>
              <a:off x="-679829" y="3767699"/>
              <a:ext cx="39244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smtClean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04</a:t>
              </a:r>
              <a:endParaRPr lang="ko-KR" altLang="en-US" sz="14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-680660" y="4205877"/>
            <a:ext cx="398041" cy="376619"/>
            <a:chOff x="-680660" y="4205877"/>
            <a:chExt cx="398041" cy="376619"/>
          </a:xfrm>
        </p:grpSpPr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69F1BBA8-ED07-41AD-B27E-C5EFB100827B}"/>
                </a:ext>
              </a:extLst>
            </p:cNvPr>
            <p:cNvSpPr/>
            <p:nvPr/>
          </p:nvSpPr>
          <p:spPr>
            <a:xfrm>
              <a:off x="-680660" y="4205877"/>
              <a:ext cx="384714" cy="376619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A9FEE02-8C7B-4A6C-BE65-F9603CB673A7}"/>
                </a:ext>
              </a:extLst>
            </p:cNvPr>
            <p:cNvSpPr txBox="1"/>
            <p:nvPr/>
          </p:nvSpPr>
          <p:spPr>
            <a:xfrm>
              <a:off x="-675067" y="4267483"/>
              <a:ext cx="39244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smtClean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01</a:t>
              </a:r>
              <a:endParaRPr lang="ko-KR" altLang="en-US" sz="14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7105" y="801831"/>
            <a:ext cx="9819557" cy="5538532"/>
          </a:xfrm>
          <a:prstGeom prst="rect">
            <a:avLst/>
          </a:prstGeom>
        </p:spPr>
      </p:pic>
      <p:grpSp>
        <p:nvGrpSpPr>
          <p:cNvPr id="7" name="그룹 6"/>
          <p:cNvGrpSpPr/>
          <p:nvPr/>
        </p:nvGrpSpPr>
        <p:grpSpPr>
          <a:xfrm>
            <a:off x="-684591" y="4708135"/>
            <a:ext cx="392448" cy="376619"/>
            <a:chOff x="-684591" y="4708135"/>
            <a:chExt cx="392448" cy="376619"/>
          </a:xfrm>
        </p:grpSpPr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69F1BBA8-ED07-41AD-B27E-C5EFB100827B}"/>
                </a:ext>
              </a:extLst>
            </p:cNvPr>
            <p:cNvSpPr/>
            <p:nvPr/>
          </p:nvSpPr>
          <p:spPr>
            <a:xfrm>
              <a:off x="-681631" y="4708135"/>
              <a:ext cx="384714" cy="376619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A9FEE02-8C7B-4A6C-BE65-F9603CB673A7}"/>
                </a:ext>
              </a:extLst>
            </p:cNvPr>
            <p:cNvSpPr txBox="1"/>
            <p:nvPr/>
          </p:nvSpPr>
          <p:spPr>
            <a:xfrm>
              <a:off x="-684591" y="4764311"/>
              <a:ext cx="39244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smtClean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02</a:t>
              </a:r>
              <a:endParaRPr lang="ko-KR" altLang="en-US" sz="14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-681631" y="5210393"/>
            <a:ext cx="394250" cy="376619"/>
            <a:chOff x="-681631" y="5210393"/>
            <a:chExt cx="394250" cy="376619"/>
          </a:xfrm>
        </p:grpSpPr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69F1BBA8-ED07-41AD-B27E-C5EFB100827B}"/>
                </a:ext>
              </a:extLst>
            </p:cNvPr>
            <p:cNvSpPr/>
            <p:nvPr/>
          </p:nvSpPr>
          <p:spPr>
            <a:xfrm>
              <a:off x="-681631" y="5210393"/>
              <a:ext cx="384714" cy="376619"/>
            </a:xfrm>
            <a:prstGeom prst="ellipse">
              <a:avLst/>
            </a:prstGeom>
            <a:solidFill>
              <a:schemeClr val="accent6">
                <a:lumMod val="60000"/>
                <a:lumOff val="40000"/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A9FEE02-8C7B-4A6C-BE65-F9603CB673A7}"/>
                </a:ext>
              </a:extLst>
            </p:cNvPr>
            <p:cNvSpPr txBox="1"/>
            <p:nvPr/>
          </p:nvSpPr>
          <p:spPr>
            <a:xfrm>
              <a:off x="-679829" y="5268666"/>
              <a:ext cx="39244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smtClean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03</a:t>
              </a:r>
              <a:endParaRPr lang="ko-KR" altLang="en-US" sz="14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grpSp>
        <p:nvGrpSpPr>
          <p:cNvPr id="44" name="그룹 43"/>
          <p:cNvGrpSpPr/>
          <p:nvPr/>
        </p:nvGrpSpPr>
        <p:grpSpPr>
          <a:xfrm>
            <a:off x="602469" y="522933"/>
            <a:ext cx="2100442" cy="523220"/>
            <a:chOff x="488169" y="522933"/>
            <a:chExt cx="2100442" cy="52322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98624BE-EF16-4138-82D0-12F5138EAB6E}"/>
                </a:ext>
              </a:extLst>
            </p:cNvPr>
            <p:cNvSpPr txBox="1"/>
            <p:nvPr/>
          </p:nvSpPr>
          <p:spPr>
            <a:xfrm>
              <a:off x="488169" y="522933"/>
              <a:ext cx="134063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b="1" dirty="0" smtClean="0">
                  <a:ln>
                    <a:solidFill>
                      <a:schemeClr val="bg1">
                        <a:alpha val="3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게시판</a:t>
              </a:r>
              <a:endParaRPr lang="en-US" altLang="ko-KR" sz="28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98624BE-EF16-4138-82D0-12F5138EAB6E}"/>
                </a:ext>
              </a:extLst>
            </p:cNvPr>
            <p:cNvSpPr txBox="1"/>
            <p:nvPr/>
          </p:nvSpPr>
          <p:spPr>
            <a:xfrm>
              <a:off x="1573035" y="663844"/>
              <a:ext cx="10155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 smtClean="0">
                  <a:ln>
                    <a:solidFill>
                      <a:schemeClr val="bg1">
                        <a:alpha val="3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cs typeface="KoPubWorld돋움체 Medium" panose="00000600000000000000" pitchFamily="2" charset="-127"/>
                </a:rPr>
                <a:t>- LIST</a:t>
              </a:r>
              <a:endParaRPr lang="en-US" altLang="ko-KR" sz="14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endParaRPr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198624BE-EF16-4138-82D0-12F5138EAB6E}"/>
              </a:ext>
            </a:extLst>
          </p:cNvPr>
          <p:cNvSpPr txBox="1"/>
          <p:nvPr/>
        </p:nvSpPr>
        <p:spPr>
          <a:xfrm>
            <a:off x="7383327" y="4011174"/>
            <a:ext cx="47419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‘admin’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으로 </a:t>
            </a:r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Login 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했을 때만 </a:t>
            </a:r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WRITE 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버튼이 보이게 함</a:t>
            </a:r>
            <a:endParaRPr lang="en-US" altLang="ko-KR" sz="14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KoPubWorld돋움체 Medium" panose="00000600000000000000" pitchFamily="2" charset="-127"/>
            </a:endParaRPr>
          </a:p>
        </p:txBody>
      </p:sp>
      <p:pic>
        <p:nvPicPr>
          <p:cNvPr id="48" name="그림 4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264" y="4301189"/>
            <a:ext cx="4769061" cy="981575"/>
          </a:xfrm>
          <a:prstGeom prst="rect">
            <a:avLst/>
          </a:prstGeom>
        </p:spPr>
      </p:pic>
      <p:grpSp>
        <p:nvGrpSpPr>
          <p:cNvPr id="10" name="그룹 9"/>
          <p:cNvGrpSpPr/>
          <p:nvPr/>
        </p:nvGrpSpPr>
        <p:grpSpPr>
          <a:xfrm>
            <a:off x="1331576" y="5032672"/>
            <a:ext cx="2477100" cy="567186"/>
            <a:chOff x="7258812" y="4511955"/>
            <a:chExt cx="2616720" cy="599144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F8A7BF9A-9519-4DC7-B123-3DC62E252A9E}"/>
                </a:ext>
              </a:extLst>
            </p:cNvPr>
            <p:cNvSpPr/>
            <p:nvPr/>
          </p:nvSpPr>
          <p:spPr>
            <a:xfrm>
              <a:off x="7574279" y="4823461"/>
              <a:ext cx="2301253" cy="287638"/>
            </a:xfrm>
            <a:prstGeom prst="rect">
              <a:avLst/>
            </a:prstGeom>
            <a:noFill/>
            <a:ln w="254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33" name="그룹 32"/>
            <p:cNvGrpSpPr/>
            <p:nvPr/>
          </p:nvGrpSpPr>
          <p:grpSpPr>
            <a:xfrm>
              <a:off x="7258812" y="4511955"/>
              <a:ext cx="463056" cy="381302"/>
              <a:chOff x="-682211" y="4708137"/>
              <a:chExt cx="463056" cy="381302"/>
            </a:xfrm>
          </p:grpSpPr>
          <p:sp>
            <p:nvSpPr>
              <p:cNvPr id="34" name="타원 33">
                <a:extLst>
                  <a:ext uri="{FF2B5EF4-FFF2-40B4-BE49-F238E27FC236}">
                    <a16:creationId xmlns:a16="http://schemas.microsoft.com/office/drawing/2014/main" id="{69F1BBA8-ED07-41AD-B27E-C5EFB100827B}"/>
                  </a:ext>
                </a:extLst>
              </p:cNvPr>
              <p:cNvSpPr/>
              <p:nvPr/>
            </p:nvSpPr>
            <p:spPr>
              <a:xfrm>
                <a:off x="-681631" y="4708137"/>
                <a:ext cx="384714" cy="376618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  <a:alpha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A9FEE02-8C7B-4A6C-BE65-F9603CB673A7}"/>
                  </a:ext>
                </a:extLst>
              </p:cNvPr>
              <p:cNvSpPr txBox="1"/>
              <p:nvPr/>
            </p:nvSpPr>
            <p:spPr>
              <a:xfrm>
                <a:off x="-682211" y="4764317"/>
                <a:ext cx="463056" cy="3251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 smtClean="0">
                    <a:solidFill>
                      <a:schemeClr val="bg1"/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02</a:t>
                </a:r>
                <a:endParaRPr lang="ko-KR" altLang="en-US" sz="1400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</p:grpSp>
      </p:grpSp>
      <p:grpSp>
        <p:nvGrpSpPr>
          <p:cNvPr id="52" name="그룹 51"/>
          <p:cNvGrpSpPr/>
          <p:nvPr/>
        </p:nvGrpSpPr>
        <p:grpSpPr>
          <a:xfrm>
            <a:off x="7073187" y="4035244"/>
            <a:ext cx="398041" cy="376619"/>
            <a:chOff x="-680660" y="4205877"/>
            <a:chExt cx="398041" cy="376619"/>
          </a:xfrm>
        </p:grpSpPr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69F1BBA8-ED07-41AD-B27E-C5EFB100827B}"/>
                </a:ext>
              </a:extLst>
            </p:cNvPr>
            <p:cNvSpPr/>
            <p:nvPr/>
          </p:nvSpPr>
          <p:spPr>
            <a:xfrm>
              <a:off x="-680660" y="4205877"/>
              <a:ext cx="384714" cy="376619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7A9FEE02-8C7B-4A6C-BE65-F9603CB673A7}"/>
                </a:ext>
              </a:extLst>
            </p:cNvPr>
            <p:cNvSpPr txBox="1"/>
            <p:nvPr/>
          </p:nvSpPr>
          <p:spPr>
            <a:xfrm>
              <a:off x="-675067" y="4267483"/>
              <a:ext cx="39244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smtClean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01</a:t>
              </a:r>
              <a:endParaRPr lang="ko-KR" altLang="en-US" sz="14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9531806" y="5072088"/>
            <a:ext cx="1107437" cy="543917"/>
            <a:chOff x="3888959" y="4892008"/>
            <a:chExt cx="1169858" cy="574576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F8A7BF9A-9519-4DC7-B123-3DC62E252A9E}"/>
                </a:ext>
              </a:extLst>
            </p:cNvPr>
            <p:cNvSpPr/>
            <p:nvPr/>
          </p:nvSpPr>
          <p:spPr>
            <a:xfrm>
              <a:off x="4198620" y="5170261"/>
              <a:ext cx="860197" cy="296323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9" name="그룹 28"/>
            <p:cNvGrpSpPr/>
            <p:nvPr/>
          </p:nvGrpSpPr>
          <p:grpSpPr>
            <a:xfrm>
              <a:off x="3888959" y="4892008"/>
              <a:ext cx="446191" cy="384350"/>
              <a:chOff x="-680660" y="4205877"/>
              <a:chExt cx="446191" cy="384350"/>
            </a:xfrm>
          </p:grpSpPr>
          <p:sp>
            <p:nvSpPr>
              <p:cNvPr id="30" name="타원 29">
                <a:extLst>
                  <a:ext uri="{FF2B5EF4-FFF2-40B4-BE49-F238E27FC236}">
                    <a16:creationId xmlns:a16="http://schemas.microsoft.com/office/drawing/2014/main" id="{69F1BBA8-ED07-41AD-B27E-C5EFB100827B}"/>
                  </a:ext>
                </a:extLst>
              </p:cNvPr>
              <p:cNvSpPr/>
              <p:nvPr/>
            </p:nvSpPr>
            <p:spPr>
              <a:xfrm>
                <a:off x="-680660" y="4205877"/>
                <a:ext cx="384714" cy="376619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  <a:alpha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A9FEE02-8C7B-4A6C-BE65-F9603CB673A7}"/>
                  </a:ext>
                </a:extLst>
              </p:cNvPr>
              <p:cNvSpPr txBox="1"/>
              <p:nvPr/>
            </p:nvSpPr>
            <p:spPr>
              <a:xfrm>
                <a:off x="-672685" y="4265102"/>
                <a:ext cx="438216" cy="3251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 smtClean="0">
                    <a:solidFill>
                      <a:schemeClr val="bg1"/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01</a:t>
                </a:r>
                <a:endParaRPr lang="ko-KR" altLang="en-US" sz="1400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93822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C63E67D7-5B4E-4879-8C55-A51AE216AF36}"/>
              </a:ext>
            </a:extLst>
          </p:cNvPr>
          <p:cNvSpPr/>
          <p:nvPr/>
        </p:nvSpPr>
        <p:spPr>
          <a:xfrm>
            <a:off x="0" y="-2361"/>
            <a:ext cx="12213771" cy="52529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143C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5E412F8-958F-460C-A520-9FC636D1286D}"/>
              </a:ext>
            </a:extLst>
          </p:cNvPr>
          <p:cNvSpPr/>
          <p:nvPr/>
        </p:nvSpPr>
        <p:spPr>
          <a:xfrm>
            <a:off x="0" y="6340363"/>
            <a:ext cx="12213771" cy="525294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143C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389108" y="244035"/>
            <a:ext cx="11435553" cy="6237027"/>
          </a:xfrm>
          <a:prstGeom prst="roundRect">
            <a:avLst>
              <a:gd name="adj" fmla="val 1733"/>
            </a:avLst>
          </a:prstGeom>
          <a:solidFill>
            <a:schemeClr val="bg1"/>
          </a:solidFill>
          <a:ln w="28575">
            <a:noFill/>
          </a:ln>
          <a:effectLst>
            <a:outerShdw blurRad="50800" dist="1524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2800" b="1" spc="6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endParaRPr lang="ko-KR" altLang="en-US" sz="4000" b="1" spc="600" dirty="0">
              <a:solidFill>
                <a:schemeClr val="bg2">
                  <a:lumMod val="2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-672686" y="5697710"/>
            <a:ext cx="394250" cy="376619"/>
            <a:chOff x="-681631" y="3706164"/>
            <a:chExt cx="394250" cy="376619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69F1BBA8-ED07-41AD-B27E-C5EFB100827B}"/>
                </a:ext>
              </a:extLst>
            </p:cNvPr>
            <p:cNvSpPr/>
            <p:nvPr/>
          </p:nvSpPr>
          <p:spPr>
            <a:xfrm>
              <a:off x="-681631" y="3706164"/>
              <a:ext cx="384714" cy="376619"/>
            </a:xfrm>
            <a:prstGeom prst="ellipse">
              <a:avLst/>
            </a:prstGeom>
            <a:solidFill>
              <a:schemeClr val="accent4">
                <a:lumMod val="60000"/>
                <a:lumOff val="40000"/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A9FEE02-8C7B-4A6C-BE65-F9603CB673A7}"/>
                </a:ext>
              </a:extLst>
            </p:cNvPr>
            <p:cNvSpPr txBox="1"/>
            <p:nvPr/>
          </p:nvSpPr>
          <p:spPr>
            <a:xfrm>
              <a:off x="-679829" y="3767699"/>
              <a:ext cx="39244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smtClean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04</a:t>
              </a:r>
              <a:endParaRPr lang="ko-KR" altLang="en-US" sz="14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-684591" y="4708135"/>
            <a:ext cx="392448" cy="376619"/>
            <a:chOff x="-684591" y="4708135"/>
            <a:chExt cx="392448" cy="376619"/>
          </a:xfrm>
        </p:grpSpPr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69F1BBA8-ED07-41AD-B27E-C5EFB100827B}"/>
                </a:ext>
              </a:extLst>
            </p:cNvPr>
            <p:cNvSpPr/>
            <p:nvPr/>
          </p:nvSpPr>
          <p:spPr>
            <a:xfrm>
              <a:off x="-681631" y="4708135"/>
              <a:ext cx="384714" cy="376619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A9FEE02-8C7B-4A6C-BE65-F9603CB673A7}"/>
                </a:ext>
              </a:extLst>
            </p:cNvPr>
            <p:cNvSpPr txBox="1"/>
            <p:nvPr/>
          </p:nvSpPr>
          <p:spPr>
            <a:xfrm>
              <a:off x="-684591" y="4764311"/>
              <a:ext cx="39244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smtClean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02</a:t>
              </a:r>
              <a:endParaRPr lang="ko-KR" altLang="en-US" sz="14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-681631" y="5210393"/>
            <a:ext cx="394250" cy="376619"/>
            <a:chOff x="-681631" y="5210393"/>
            <a:chExt cx="394250" cy="376619"/>
          </a:xfrm>
        </p:grpSpPr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69F1BBA8-ED07-41AD-B27E-C5EFB100827B}"/>
                </a:ext>
              </a:extLst>
            </p:cNvPr>
            <p:cNvSpPr/>
            <p:nvPr/>
          </p:nvSpPr>
          <p:spPr>
            <a:xfrm>
              <a:off x="-681631" y="5210393"/>
              <a:ext cx="384714" cy="376619"/>
            </a:xfrm>
            <a:prstGeom prst="ellipse">
              <a:avLst/>
            </a:prstGeom>
            <a:solidFill>
              <a:schemeClr val="accent6">
                <a:lumMod val="60000"/>
                <a:lumOff val="40000"/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A9FEE02-8C7B-4A6C-BE65-F9603CB673A7}"/>
                </a:ext>
              </a:extLst>
            </p:cNvPr>
            <p:cNvSpPr txBox="1"/>
            <p:nvPr/>
          </p:nvSpPr>
          <p:spPr>
            <a:xfrm>
              <a:off x="-679829" y="5268666"/>
              <a:ext cx="39244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smtClean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03</a:t>
              </a:r>
              <a:endParaRPr lang="ko-KR" altLang="en-US" sz="14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grpSp>
        <p:nvGrpSpPr>
          <p:cNvPr id="44" name="그룹 43"/>
          <p:cNvGrpSpPr/>
          <p:nvPr/>
        </p:nvGrpSpPr>
        <p:grpSpPr>
          <a:xfrm>
            <a:off x="602469" y="522933"/>
            <a:ext cx="2100442" cy="523220"/>
            <a:chOff x="488169" y="522933"/>
            <a:chExt cx="2100442" cy="52322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98624BE-EF16-4138-82D0-12F5138EAB6E}"/>
                </a:ext>
              </a:extLst>
            </p:cNvPr>
            <p:cNvSpPr txBox="1"/>
            <p:nvPr/>
          </p:nvSpPr>
          <p:spPr>
            <a:xfrm>
              <a:off x="488169" y="522933"/>
              <a:ext cx="134063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b="1" dirty="0" smtClean="0">
                  <a:ln>
                    <a:solidFill>
                      <a:schemeClr val="bg1">
                        <a:alpha val="3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게시판</a:t>
              </a:r>
              <a:endParaRPr lang="en-US" altLang="ko-KR" sz="28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98624BE-EF16-4138-82D0-12F5138EAB6E}"/>
                </a:ext>
              </a:extLst>
            </p:cNvPr>
            <p:cNvSpPr txBox="1"/>
            <p:nvPr/>
          </p:nvSpPr>
          <p:spPr>
            <a:xfrm>
              <a:off x="1573035" y="663844"/>
              <a:ext cx="10155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 smtClean="0">
                  <a:ln>
                    <a:solidFill>
                      <a:schemeClr val="bg1">
                        <a:alpha val="3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cs typeface="KoPubWorld돋움체 Medium" panose="00000600000000000000" pitchFamily="2" charset="-127"/>
                </a:rPr>
                <a:t>- LIST</a:t>
              </a:r>
              <a:endParaRPr lang="en-US" altLang="ko-KR" sz="14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458" y="1460943"/>
            <a:ext cx="9655350" cy="1958532"/>
          </a:xfrm>
          <a:prstGeom prst="rect">
            <a:avLst/>
          </a:prstGeom>
        </p:spPr>
      </p:pic>
      <p:grpSp>
        <p:nvGrpSpPr>
          <p:cNvPr id="39" name="그룹 38"/>
          <p:cNvGrpSpPr/>
          <p:nvPr/>
        </p:nvGrpSpPr>
        <p:grpSpPr>
          <a:xfrm>
            <a:off x="-679350" y="4259088"/>
            <a:ext cx="398041" cy="376619"/>
            <a:chOff x="-680660" y="4205877"/>
            <a:chExt cx="398041" cy="376619"/>
          </a:xfrm>
        </p:grpSpPr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69F1BBA8-ED07-41AD-B27E-C5EFB100827B}"/>
                </a:ext>
              </a:extLst>
            </p:cNvPr>
            <p:cNvSpPr/>
            <p:nvPr/>
          </p:nvSpPr>
          <p:spPr>
            <a:xfrm>
              <a:off x="-680660" y="4205877"/>
              <a:ext cx="384714" cy="376619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A9FEE02-8C7B-4A6C-BE65-F9603CB673A7}"/>
                </a:ext>
              </a:extLst>
            </p:cNvPr>
            <p:cNvSpPr txBox="1"/>
            <p:nvPr/>
          </p:nvSpPr>
          <p:spPr>
            <a:xfrm>
              <a:off x="-675067" y="4267483"/>
              <a:ext cx="39244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smtClean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01</a:t>
              </a:r>
              <a:endParaRPr lang="ko-KR" altLang="en-US" sz="14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2785" y="3009650"/>
            <a:ext cx="5168038" cy="2860513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0823" y="3009337"/>
            <a:ext cx="4544059" cy="2572109"/>
          </a:xfrm>
          <a:prstGeom prst="rect">
            <a:avLst/>
          </a:prstGeom>
        </p:spPr>
      </p:pic>
      <p:sp>
        <p:nvSpPr>
          <p:cNvPr id="48" name="직사각형 47">
            <a:extLst>
              <a:ext uri="{FF2B5EF4-FFF2-40B4-BE49-F238E27FC236}">
                <a16:creationId xmlns:a16="http://schemas.microsoft.com/office/drawing/2014/main" id="{F8A7BF9A-9519-4DC7-B123-3DC62E252A9E}"/>
              </a:ext>
            </a:extLst>
          </p:cNvPr>
          <p:cNvSpPr/>
          <p:nvPr/>
        </p:nvSpPr>
        <p:spPr>
          <a:xfrm>
            <a:off x="1202711" y="2583180"/>
            <a:ext cx="9853909" cy="3347720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5" name="그룹 44"/>
          <p:cNvGrpSpPr/>
          <p:nvPr/>
        </p:nvGrpSpPr>
        <p:grpSpPr>
          <a:xfrm>
            <a:off x="1034861" y="2632874"/>
            <a:ext cx="392448" cy="376619"/>
            <a:chOff x="-684591" y="4708135"/>
            <a:chExt cx="392448" cy="376619"/>
          </a:xfrm>
        </p:grpSpPr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69F1BBA8-ED07-41AD-B27E-C5EFB100827B}"/>
                </a:ext>
              </a:extLst>
            </p:cNvPr>
            <p:cNvSpPr/>
            <p:nvPr/>
          </p:nvSpPr>
          <p:spPr>
            <a:xfrm>
              <a:off x="-681631" y="4708135"/>
              <a:ext cx="384714" cy="376619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7A9FEE02-8C7B-4A6C-BE65-F9603CB673A7}"/>
                </a:ext>
              </a:extLst>
            </p:cNvPr>
            <p:cNvSpPr txBox="1"/>
            <p:nvPr/>
          </p:nvSpPr>
          <p:spPr>
            <a:xfrm>
              <a:off x="-684591" y="4764311"/>
              <a:ext cx="39244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smtClean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02</a:t>
              </a:r>
              <a:endParaRPr lang="ko-KR" altLang="en-US" sz="14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82184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C63E67D7-5B4E-4879-8C55-A51AE216AF36}"/>
              </a:ext>
            </a:extLst>
          </p:cNvPr>
          <p:cNvSpPr/>
          <p:nvPr/>
        </p:nvSpPr>
        <p:spPr>
          <a:xfrm>
            <a:off x="0" y="-2361"/>
            <a:ext cx="12213771" cy="52529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143C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5E412F8-958F-460C-A520-9FC636D1286D}"/>
              </a:ext>
            </a:extLst>
          </p:cNvPr>
          <p:cNvSpPr/>
          <p:nvPr/>
        </p:nvSpPr>
        <p:spPr>
          <a:xfrm>
            <a:off x="0" y="6340363"/>
            <a:ext cx="12213771" cy="525294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143C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389108" y="247183"/>
            <a:ext cx="11435553" cy="6237027"/>
          </a:xfrm>
          <a:prstGeom prst="roundRect">
            <a:avLst>
              <a:gd name="adj" fmla="val 1733"/>
            </a:avLst>
          </a:prstGeom>
          <a:solidFill>
            <a:schemeClr val="bg1"/>
          </a:solidFill>
          <a:ln w="28575">
            <a:noFill/>
          </a:ln>
          <a:effectLst>
            <a:outerShdw blurRad="50800" dist="1524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2800" b="1" spc="6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endParaRPr lang="ko-KR" altLang="en-US" sz="4000" b="1" spc="600" dirty="0">
              <a:solidFill>
                <a:schemeClr val="bg2">
                  <a:lumMod val="2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/>
          <a:srcRect t="19168" b="4071"/>
          <a:stretch/>
        </p:blipFill>
        <p:spPr>
          <a:xfrm>
            <a:off x="479886" y="985961"/>
            <a:ext cx="11166496" cy="2250219"/>
          </a:xfrm>
          <a:prstGeom prst="rect">
            <a:avLst/>
          </a:prstGeom>
        </p:spPr>
      </p:pic>
      <p:grpSp>
        <p:nvGrpSpPr>
          <p:cNvPr id="5" name="그룹 4"/>
          <p:cNvGrpSpPr/>
          <p:nvPr/>
        </p:nvGrpSpPr>
        <p:grpSpPr>
          <a:xfrm>
            <a:off x="-680660" y="4205877"/>
            <a:ext cx="398041" cy="376619"/>
            <a:chOff x="-680660" y="4205877"/>
            <a:chExt cx="398041" cy="376619"/>
          </a:xfrm>
        </p:grpSpPr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69F1BBA8-ED07-41AD-B27E-C5EFB100827B}"/>
                </a:ext>
              </a:extLst>
            </p:cNvPr>
            <p:cNvSpPr/>
            <p:nvPr/>
          </p:nvSpPr>
          <p:spPr>
            <a:xfrm>
              <a:off x="-680660" y="4205877"/>
              <a:ext cx="384714" cy="376619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A9FEE02-8C7B-4A6C-BE65-F9603CB673A7}"/>
                </a:ext>
              </a:extLst>
            </p:cNvPr>
            <p:cNvSpPr txBox="1"/>
            <p:nvPr/>
          </p:nvSpPr>
          <p:spPr>
            <a:xfrm>
              <a:off x="-675067" y="4267483"/>
              <a:ext cx="39244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smtClean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01</a:t>
              </a:r>
              <a:endParaRPr lang="ko-KR" altLang="en-US" sz="14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-684591" y="4708135"/>
            <a:ext cx="392448" cy="376619"/>
            <a:chOff x="-684591" y="4708135"/>
            <a:chExt cx="392448" cy="376619"/>
          </a:xfrm>
        </p:grpSpPr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69F1BBA8-ED07-41AD-B27E-C5EFB100827B}"/>
                </a:ext>
              </a:extLst>
            </p:cNvPr>
            <p:cNvSpPr/>
            <p:nvPr/>
          </p:nvSpPr>
          <p:spPr>
            <a:xfrm>
              <a:off x="-681631" y="4708135"/>
              <a:ext cx="384714" cy="376619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A9FEE02-8C7B-4A6C-BE65-F9603CB673A7}"/>
                </a:ext>
              </a:extLst>
            </p:cNvPr>
            <p:cNvSpPr txBox="1"/>
            <p:nvPr/>
          </p:nvSpPr>
          <p:spPr>
            <a:xfrm>
              <a:off x="-684591" y="4764311"/>
              <a:ext cx="39244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smtClean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02</a:t>
              </a:r>
              <a:endParaRPr lang="ko-KR" altLang="en-US" sz="14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-681631" y="5210393"/>
            <a:ext cx="394250" cy="376619"/>
            <a:chOff x="-681631" y="5210393"/>
            <a:chExt cx="394250" cy="376619"/>
          </a:xfrm>
        </p:grpSpPr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69F1BBA8-ED07-41AD-B27E-C5EFB100827B}"/>
                </a:ext>
              </a:extLst>
            </p:cNvPr>
            <p:cNvSpPr/>
            <p:nvPr/>
          </p:nvSpPr>
          <p:spPr>
            <a:xfrm>
              <a:off x="-681631" y="5210393"/>
              <a:ext cx="384714" cy="376619"/>
            </a:xfrm>
            <a:prstGeom prst="ellipse">
              <a:avLst/>
            </a:prstGeom>
            <a:solidFill>
              <a:schemeClr val="accent6">
                <a:lumMod val="60000"/>
                <a:lumOff val="40000"/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A9FEE02-8C7B-4A6C-BE65-F9603CB673A7}"/>
                </a:ext>
              </a:extLst>
            </p:cNvPr>
            <p:cNvSpPr txBox="1"/>
            <p:nvPr/>
          </p:nvSpPr>
          <p:spPr>
            <a:xfrm>
              <a:off x="-679829" y="5268666"/>
              <a:ext cx="39244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smtClean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03</a:t>
              </a:r>
              <a:endParaRPr lang="ko-KR" altLang="en-US" sz="14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-1180774" y="643537"/>
            <a:ext cx="862998" cy="647915"/>
            <a:chOff x="3888959" y="4892008"/>
            <a:chExt cx="911641" cy="684435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F8A7BF9A-9519-4DC7-B123-3DC62E252A9E}"/>
                </a:ext>
              </a:extLst>
            </p:cNvPr>
            <p:cNvSpPr/>
            <p:nvPr/>
          </p:nvSpPr>
          <p:spPr>
            <a:xfrm>
              <a:off x="4198620" y="5170264"/>
              <a:ext cx="601980" cy="406179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9" name="그룹 28"/>
            <p:cNvGrpSpPr/>
            <p:nvPr/>
          </p:nvGrpSpPr>
          <p:grpSpPr>
            <a:xfrm>
              <a:off x="3888959" y="4892008"/>
              <a:ext cx="446191" cy="384350"/>
              <a:chOff x="-680660" y="4205877"/>
              <a:chExt cx="446191" cy="384350"/>
            </a:xfrm>
          </p:grpSpPr>
          <p:sp>
            <p:nvSpPr>
              <p:cNvPr id="30" name="타원 29">
                <a:extLst>
                  <a:ext uri="{FF2B5EF4-FFF2-40B4-BE49-F238E27FC236}">
                    <a16:creationId xmlns:a16="http://schemas.microsoft.com/office/drawing/2014/main" id="{69F1BBA8-ED07-41AD-B27E-C5EFB100827B}"/>
                  </a:ext>
                </a:extLst>
              </p:cNvPr>
              <p:cNvSpPr/>
              <p:nvPr/>
            </p:nvSpPr>
            <p:spPr>
              <a:xfrm>
                <a:off x="-680660" y="4205877"/>
                <a:ext cx="384714" cy="376619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  <a:alpha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A9FEE02-8C7B-4A6C-BE65-F9603CB673A7}"/>
                  </a:ext>
                </a:extLst>
              </p:cNvPr>
              <p:cNvSpPr txBox="1"/>
              <p:nvPr/>
            </p:nvSpPr>
            <p:spPr>
              <a:xfrm>
                <a:off x="-672685" y="4265102"/>
                <a:ext cx="438216" cy="3251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 smtClean="0">
                    <a:solidFill>
                      <a:schemeClr val="bg1"/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01</a:t>
                </a:r>
                <a:endParaRPr lang="ko-KR" altLang="en-US" sz="1400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</p:grpSp>
      </p:grpSp>
      <p:grpSp>
        <p:nvGrpSpPr>
          <p:cNvPr id="10" name="그룹 9"/>
          <p:cNvGrpSpPr/>
          <p:nvPr/>
        </p:nvGrpSpPr>
        <p:grpSpPr>
          <a:xfrm>
            <a:off x="-1177572" y="1345660"/>
            <a:ext cx="957424" cy="509936"/>
            <a:chOff x="7258812" y="4511953"/>
            <a:chExt cx="1011389" cy="538678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F8A7BF9A-9519-4DC7-B123-3DC62E252A9E}"/>
                </a:ext>
              </a:extLst>
            </p:cNvPr>
            <p:cNvSpPr/>
            <p:nvPr/>
          </p:nvSpPr>
          <p:spPr>
            <a:xfrm>
              <a:off x="7574280" y="4823460"/>
              <a:ext cx="695921" cy="227171"/>
            </a:xfrm>
            <a:prstGeom prst="rect">
              <a:avLst/>
            </a:prstGeom>
            <a:noFill/>
            <a:ln w="254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33" name="그룹 32"/>
            <p:cNvGrpSpPr/>
            <p:nvPr/>
          </p:nvGrpSpPr>
          <p:grpSpPr>
            <a:xfrm>
              <a:off x="7258812" y="4511953"/>
              <a:ext cx="463056" cy="381300"/>
              <a:chOff x="-682211" y="4708135"/>
              <a:chExt cx="463056" cy="381300"/>
            </a:xfrm>
          </p:grpSpPr>
          <p:sp>
            <p:nvSpPr>
              <p:cNvPr id="34" name="타원 33">
                <a:extLst>
                  <a:ext uri="{FF2B5EF4-FFF2-40B4-BE49-F238E27FC236}">
                    <a16:creationId xmlns:a16="http://schemas.microsoft.com/office/drawing/2014/main" id="{69F1BBA8-ED07-41AD-B27E-C5EFB100827B}"/>
                  </a:ext>
                </a:extLst>
              </p:cNvPr>
              <p:cNvSpPr/>
              <p:nvPr/>
            </p:nvSpPr>
            <p:spPr>
              <a:xfrm>
                <a:off x="-681631" y="4708135"/>
                <a:ext cx="384714" cy="376619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  <a:alpha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A9FEE02-8C7B-4A6C-BE65-F9603CB673A7}"/>
                  </a:ext>
                </a:extLst>
              </p:cNvPr>
              <p:cNvSpPr txBox="1"/>
              <p:nvPr/>
            </p:nvSpPr>
            <p:spPr>
              <a:xfrm>
                <a:off x="-682211" y="4764311"/>
                <a:ext cx="463056" cy="3251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 smtClean="0">
                    <a:solidFill>
                      <a:schemeClr val="bg1"/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02</a:t>
                </a:r>
                <a:endParaRPr lang="ko-KR" altLang="en-US" sz="1400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</p:grpSp>
      </p:grpSp>
      <p:grpSp>
        <p:nvGrpSpPr>
          <p:cNvPr id="41" name="그룹 40"/>
          <p:cNvGrpSpPr/>
          <p:nvPr/>
        </p:nvGrpSpPr>
        <p:grpSpPr>
          <a:xfrm>
            <a:off x="-1180774" y="1940614"/>
            <a:ext cx="960627" cy="567875"/>
            <a:chOff x="447979" y="4469824"/>
            <a:chExt cx="1014772" cy="599883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F8A7BF9A-9519-4DC7-B123-3DC62E252A9E}"/>
                </a:ext>
              </a:extLst>
            </p:cNvPr>
            <p:cNvSpPr/>
            <p:nvPr/>
          </p:nvSpPr>
          <p:spPr>
            <a:xfrm>
              <a:off x="730412" y="4804215"/>
              <a:ext cx="732339" cy="265492"/>
            </a:xfrm>
            <a:prstGeom prst="rect">
              <a:avLst/>
            </a:prstGeom>
            <a:noFill/>
            <a:ln w="254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37" name="그룹 36"/>
            <p:cNvGrpSpPr/>
            <p:nvPr/>
          </p:nvGrpSpPr>
          <p:grpSpPr>
            <a:xfrm>
              <a:off x="447979" y="4469824"/>
              <a:ext cx="455965" cy="383397"/>
              <a:chOff x="-690259" y="5210393"/>
              <a:chExt cx="455965" cy="383397"/>
            </a:xfrm>
          </p:grpSpPr>
          <p:sp>
            <p:nvSpPr>
              <p:cNvPr id="38" name="타원 37">
                <a:extLst>
                  <a:ext uri="{FF2B5EF4-FFF2-40B4-BE49-F238E27FC236}">
                    <a16:creationId xmlns:a16="http://schemas.microsoft.com/office/drawing/2014/main" id="{69F1BBA8-ED07-41AD-B27E-C5EFB100827B}"/>
                  </a:ext>
                </a:extLst>
              </p:cNvPr>
              <p:cNvSpPr/>
              <p:nvPr/>
            </p:nvSpPr>
            <p:spPr>
              <a:xfrm>
                <a:off x="-681631" y="5210393"/>
                <a:ext cx="384714" cy="376619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  <a:alpha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A9FEE02-8C7B-4A6C-BE65-F9603CB673A7}"/>
                  </a:ext>
                </a:extLst>
              </p:cNvPr>
              <p:cNvSpPr txBox="1"/>
              <p:nvPr/>
            </p:nvSpPr>
            <p:spPr>
              <a:xfrm>
                <a:off x="-690259" y="5268666"/>
                <a:ext cx="455965" cy="3251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 smtClean="0">
                    <a:solidFill>
                      <a:schemeClr val="bg1"/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03</a:t>
                </a:r>
                <a:endParaRPr lang="ko-KR" altLang="en-US" sz="1400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</p:grpSp>
      </p:grpSp>
      <p:grpSp>
        <p:nvGrpSpPr>
          <p:cNvPr id="44" name="그룹 43"/>
          <p:cNvGrpSpPr/>
          <p:nvPr/>
        </p:nvGrpSpPr>
        <p:grpSpPr>
          <a:xfrm>
            <a:off x="602469" y="522933"/>
            <a:ext cx="2100442" cy="523220"/>
            <a:chOff x="488169" y="522933"/>
            <a:chExt cx="2100442" cy="52322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98624BE-EF16-4138-82D0-12F5138EAB6E}"/>
                </a:ext>
              </a:extLst>
            </p:cNvPr>
            <p:cNvSpPr txBox="1"/>
            <p:nvPr/>
          </p:nvSpPr>
          <p:spPr>
            <a:xfrm>
              <a:off x="488169" y="522933"/>
              <a:ext cx="134063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b="1" dirty="0" smtClean="0">
                  <a:ln>
                    <a:solidFill>
                      <a:schemeClr val="bg1">
                        <a:alpha val="3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게시판</a:t>
              </a:r>
              <a:endParaRPr lang="en-US" altLang="ko-KR" sz="28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98624BE-EF16-4138-82D0-12F5138EAB6E}"/>
                </a:ext>
              </a:extLst>
            </p:cNvPr>
            <p:cNvSpPr txBox="1"/>
            <p:nvPr/>
          </p:nvSpPr>
          <p:spPr>
            <a:xfrm>
              <a:off x="1573035" y="663844"/>
              <a:ext cx="10155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 smtClean="0">
                  <a:ln>
                    <a:solidFill>
                      <a:schemeClr val="bg1">
                        <a:alpha val="3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cs typeface="KoPubWorld돋움체 Medium" panose="00000600000000000000" pitchFamily="2" charset="-127"/>
                </a:rPr>
                <a:t>- LIST</a:t>
              </a:r>
              <a:endParaRPr lang="en-US" altLang="ko-KR" sz="14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-1181549" y="2549002"/>
            <a:ext cx="961401" cy="551128"/>
            <a:chOff x="286303" y="4959336"/>
            <a:chExt cx="961401" cy="551128"/>
          </a:xfrm>
        </p:grpSpPr>
        <p:grpSp>
          <p:nvGrpSpPr>
            <p:cNvPr id="4" name="그룹 3"/>
            <p:cNvGrpSpPr/>
            <p:nvPr/>
          </p:nvGrpSpPr>
          <p:grpSpPr>
            <a:xfrm>
              <a:off x="286303" y="4959336"/>
              <a:ext cx="394250" cy="376619"/>
              <a:chOff x="-681631" y="3706164"/>
              <a:chExt cx="394250" cy="376619"/>
            </a:xfrm>
          </p:grpSpPr>
          <p:sp>
            <p:nvSpPr>
              <p:cNvPr id="24" name="타원 23">
                <a:extLst>
                  <a:ext uri="{FF2B5EF4-FFF2-40B4-BE49-F238E27FC236}">
                    <a16:creationId xmlns:a16="http://schemas.microsoft.com/office/drawing/2014/main" id="{69F1BBA8-ED07-41AD-B27E-C5EFB100827B}"/>
                  </a:ext>
                </a:extLst>
              </p:cNvPr>
              <p:cNvSpPr/>
              <p:nvPr/>
            </p:nvSpPr>
            <p:spPr>
              <a:xfrm>
                <a:off x="-681631" y="3706164"/>
                <a:ext cx="384714" cy="376619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  <a:alpha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A9FEE02-8C7B-4A6C-BE65-F9603CB673A7}"/>
                  </a:ext>
                </a:extLst>
              </p:cNvPr>
              <p:cNvSpPr txBox="1"/>
              <p:nvPr/>
            </p:nvSpPr>
            <p:spPr>
              <a:xfrm>
                <a:off x="-679829" y="3767699"/>
                <a:ext cx="39244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 smtClean="0">
                    <a:solidFill>
                      <a:schemeClr val="bg1"/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04</a:t>
                </a:r>
                <a:endParaRPr lang="ko-KR" altLang="en-US" sz="1400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</p:grp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8A7BF9A-9519-4DC7-B123-3DC62E252A9E}"/>
                </a:ext>
              </a:extLst>
            </p:cNvPr>
            <p:cNvSpPr/>
            <p:nvPr/>
          </p:nvSpPr>
          <p:spPr>
            <a:xfrm>
              <a:off x="550321" y="5268666"/>
              <a:ext cx="697383" cy="241798"/>
            </a:xfrm>
            <a:prstGeom prst="rect">
              <a:avLst/>
            </a:prstGeom>
            <a:noFill/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-1237475" y="3637425"/>
            <a:ext cx="1103349" cy="309999"/>
            <a:chOff x="-1237475" y="3637425"/>
            <a:chExt cx="1103349" cy="309999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F8A7BF9A-9519-4DC7-B123-3DC62E252A9E}"/>
                </a:ext>
              </a:extLst>
            </p:cNvPr>
            <p:cNvSpPr/>
            <p:nvPr/>
          </p:nvSpPr>
          <p:spPr>
            <a:xfrm>
              <a:off x="-1235056" y="3637425"/>
              <a:ext cx="1100930" cy="307777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198624BE-EF16-4138-82D0-12F5138EAB6E}"/>
                </a:ext>
              </a:extLst>
            </p:cNvPr>
            <p:cNvSpPr txBox="1"/>
            <p:nvPr/>
          </p:nvSpPr>
          <p:spPr>
            <a:xfrm>
              <a:off x="-1237475" y="3639648"/>
              <a:ext cx="1102196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err="1" smtClean="0">
                  <a:ln>
                    <a:solidFill>
                      <a:schemeClr val="bg1">
                        <a:alpha val="3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cs typeface="KoPubWorld돋움체 Medium" panose="00000600000000000000" pitchFamily="2" charset="-127"/>
                </a:rPr>
                <a:t>board_title</a:t>
              </a:r>
              <a:endParaRPr lang="en-US" altLang="ko-KR" sz="14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endParaRPr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-675968" y="5644145"/>
            <a:ext cx="394250" cy="376619"/>
            <a:chOff x="-1238628" y="3173416"/>
            <a:chExt cx="394250" cy="376619"/>
          </a:xfrm>
        </p:grpSpPr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69F1BBA8-ED07-41AD-B27E-C5EFB100827B}"/>
                </a:ext>
              </a:extLst>
            </p:cNvPr>
            <p:cNvSpPr/>
            <p:nvPr/>
          </p:nvSpPr>
          <p:spPr>
            <a:xfrm>
              <a:off x="-1238628" y="3173416"/>
              <a:ext cx="384714" cy="376619"/>
            </a:xfrm>
            <a:prstGeom prst="ellipse">
              <a:avLst/>
            </a:prstGeom>
            <a:solidFill>
              <a:schemeClr val="accent4">
                <a:lumMod val="60000"/>
                <a:lumOff val="40000"/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7A9FEE02-8C7B-4A6C-BE65-F9603CB673A7}"/>
                </a:ext>
              </a:extLst>
            </p:cNvPr>
            <p:cNvSpPr txBox="1"/>
            <p:nvPr/>
          </p:nvSpPr>
          <p:spPr>
            <a:xfrm>
              <a:off x="-1236826" y="3234951"/>
              <a:ext cx="39244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smtClean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04</a:t>
              </a:r>
              <a:endParaRPr lang="ko-KR" altLang="en-US" sz="14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198624BE-EF16-4138-82D0-12F5138EAB6E}"/>
              </a:ext>
            </a:extLst>
          </p:cNvPr>
          <p:cNvSpPr txBox="1"/>
          <p:nvPr/>
        </p:nvSpPr>
        <p:spPr>
          <a:xfrm>
            <a:off x="1317190" y="3395978"/>
            <a:ext cx="32060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List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가 없으면 </a:t>
            </a:r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‘EMPTY’ 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라고 뜸</a:t>
            </a:r>
            <a:endParaRPr lang="en-US" altLang="ko-KR" sz="14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KoPubWorld돋움체 Medium" panose="00000600000000000000" pitchFamily="2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98624BE-EF16-4138-82D0-12F5138EAB6E}"/>
              </a:ext>
            </a:extLst>
          </p:cNvPr>
          <p:cNvSpPr txBox="1"/>
          <p:nvPr/>
        </p:nvSpPr>
        <p:spPr>
          <a:xfrm>
            <a:off x="7317694" y="3166088"/>
            <a:ext cx="29199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List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가 없으면 </a:t>
            </a:r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Page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가 보이지 않음</a:t>
            </a:r>
            <a:endParaRPr lang="en-US" altLang="ko-KR" sz="14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KoPubWorld돋움체 Medium" panose="00000600000000000000" pitchFamily="2" charset="-127"/>
            </a:endParaRPr>
          </a:p>
        </p:txBody>
      </p:sp>
      <p:pic>
        <p:nvPicPr>
          <p:cNvPr id="71" name="그림 7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5071" y="3507644"/>
            <a:ext cx="4325035" cy="2064127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198624BE-EF16-4138-82D0-12F5138EAB6E}"/>
              </a:ext>
            </a:extLst>
          </p:cNvPr>
          <p:cNvSpPr txBox="1"/>
          <p:nvPr/>
        </p:nvSpPr>
        <p:spPr>
          <a:xfrm>
            <a:off x="1317190" y="3633672"/>
            <a:ext cx="33700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List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가 존재 하면 페이지가 보이게 함</a:t>
            </a:r>
            <a:endParaRPr lang="en-US" altLang="ko-KR" sz="14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KoPubWorld돋움체 Medium" panose="00000600000000000000" pitchFamily="2" charset="-127"/>
            </a:endParaRPr>
          </a:p>
        </p:txBody>
      </p:sp>
      <p:grpSp>
        <p:nvGrpSpPr>
          <p:cNvPr id="73" name="그룹 72"/>
          <p:cNvGrpSpPr/>
          <p:nvPr/>
        </p:nvGrpSpPr>
        <p:grpSpPr>
          <a:xfrm>
            <a:off x="5467841" y="1398839"/>
            <a:ext cx="960627" cy="567875"/>
            <a:chOff x="447979" y="4469824"/>
            <a:chExt cx="1014772" cy="599883"/>
          </a:xfrm>
        </p:grpSpPr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F8A7BF9A-9519-4DC7-B123-3DC62E252A9E}"/>
                </a:ext>
              </a:extLst>
            </p:cNvPr>
            <p:cNvSpPr/>
            <p:nvPr/>
          </p:nvSpPr>
          <p:spPr>
            <a:xfrm>
              <a:off x="730412" y="4804215"/>
              <a:ext cx="732339" cy="265492"/>
            </a:xfrm>
            <a:prstGeom prst="rect">
              <a:avLst/>
            </a:prstGeom>
            <a:noFill/>
            <a:ln w="254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75" name="그룹 74"/>
            <p:cNvGrpSpPr/>
            <p:nvPr/>
          </p:nvGrpSpPr>
          <p:grpSpPr>
            <a:xfrm>
              <a:off x="447979" y="4469824"/>
              <a:ext cx="455965" cy="383397"/>
              <a:chOff x="-690259" y="5210393"/>
              <a:chExt cx="455965" cy="383397"/>
            </a:xfrm>
          </p:grpSpPr>
          <p:sp>
            <p:nvSpPr>
              <p:cNvPr id="76" name="타원 75">
                <a:extLst>
                  <a:ext uri="{FF2B5EF4-FFF2-40B4-BE49-F238E27FC236}">
                    <a16:creationId xmlns:a16="http://schemas.microsoft.com/office/drawing/2014/main" id="{69F1BBA8-ED07-41AD-B27E-C5EFB100827B}"/>
                  </a:ext>
                </a:extLst>
              </p:cNvPr>
              <p:cNvSpPr/>
              <p:nvPr/>
            </p:nvSpPr>
            <p:spPr>
              <a:xfrm>
                <a:off x="-681631" y="5210393"/>
                <a:ext cx="384714" cy="376619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  <a:alpha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7A9FEE02-8C7B-4A6C-BE65-F9603CB673A7}"/>
                  </a:ext>
                </a:extLst>
              </p:cNvPr>
              <p:cNvSpPr txBox="1"/>
              <p:nvPr/>
            </p:nvSpPr>
            <p:spPr>
              <a:xfrm>
                <a:off x="-690259" y="5268666"/>
                <a:ext cx="455965" cy="3251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 smtClean="0">
                    <a:solidFill>
                      <a:schemeClr val="bg1"/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03</a:t>
                </a:r>
                <a:endParaRPr lang="ko-KR" altLang="en-US" sz="1400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</p:grpSp>
      </p:grpSp>
      <p:grpSp>
        <p:nvGrpSpPr>
          <p:cNvPr id="78" name="그룹 77"/>
          <p:cNvGrpSpPr/>
          <p:nvPr/>
        </p:nvGrpSpPr>
        <p:grpSpPr>
          <a:xfrm>
            <a:off x="4963898" y="2375332"/>
            <a:ext cx="2021486" cy="626162"/>
            <a:chOff x="286303" y="4959336"/>
            <a:chExt cx="2021486" cy="626162"/>
          </a:xfrm>
        </p:grpSpPr>
        <p:grpSp>
          <p:nvGrpSpPr>
            <p:cNvPr id="79" name="그룹 78"/>
            <p:cNvGrpSpPr/>
            <p:nvPr/>
          </p:nvGrpSpPr>
          <p:grpSpPr>
            <a:xfrm>
              <a:off x="286303" y="4959336"/>
              <a:ext cx="394250" cy="376619"/>
              <a:chOff x="-681631" y="3706164"/>
              <a:chExt cx="394250" cy="376619"/>
            </a:xfrm>
          </p:grpSpPr>
          <p:sp>
            <p:nvSpPr>
              <p:cNvPr id="81" name="타원 80">
                <a:extLst>
                  <a:ext uri="{FF2B5EF4-FFF2-40B4-BE49-F238E27FC236}">
                    <a16:creationId xmlns:a16="http://schemas.microsoft.com/office/drawing/2014/main" id="{69F1BBA8-ED07-41AD-B27E-C5EFB100827B}"/>
                  </a:ext>
                </a:extLst>
              </p:cNvPr>
              <p:cNvSpPr/>
              <p:nvPr/>
            </p:nvSpPr>
            <p:spPr>
              <a:xfrm>
                <a:off x="-681631" y="3706164"/>
                <a:ext cx="384714" cy="376619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  <a:alpha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7A9FEE02-8C7B-4A6C-BE65-F9603CB673A7}"/>
                  </a:ext>
                </a:extLst>
              </p:cNvPr>
              <p:cNvSpPr txBox="1"/>
              <p:nvPr/>
            </p:nvSpPr>
            <p:spPr>
              <a:xfrm>
                <a:off x="-679829" y="3767699"/>
                <a:ext cx="39244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 smtClean="0">
                    <a:solidFill>
                      <a:schemeClr val="bg1"/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04</a:t>
                </a:r>
                <a:endParaRPr lang="ko-KR" altLang="en-US" sz="1400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</p:grp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F8A7BF9A-9519-4DC7-B123-3DC62E252A9E}"/>
                </a:ext>
              </a:extLst>
            </p:cNvPr>
            <p:cNvSpPr/>
            <p:nvPr/>
          </p:nvSpPr>
          <p:spPr>
            <a:xfrm>
              <a:off x="550321" y="5268665"/>
              <a:ext cx="1757468" cy="316833"/>
            </a:xfrm>
            <a:prstGeom prst="rect">
              <a:avLst/>
            </a:prstGeom>
            <a:noFill/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83" name="그룹 82"/>
          <p:cNvGrpSpPr/>
          <p:nvPr/>
        </p:nvGrpSpPr>
        <p:grpSpPr>
          <a:xfrm>
            <a:off x="1053459" y="3229857"/>
            <a:ext cx="394250" cy="376619"/>
            <a:chOff x="-681631" y="5210393"/>
            <a:chExt cx="394250" cy="376619"/>
          </a:xfrm>
        </p:grpSpPr>
        <p:sp>
          <p:nvSpPr>
            <p:cNvPr id="84" name="타원 83">
              <a:extLst>
                <a:ext uri="{FF2B5EF4-FFF2-40B4-BE49-F238E27FC236}">
                  <a16:creationId xmlns:a16="http://schemas.microsoft.com/office/drawing/2014/main" id="{69F1BBA8-ED07-41AD-B27E-C5EFB100827B}"/>
                </a:ext>
              </a:extLst>
            </p:cNvPr>
            <p:cNvSpPr/>
            <p:nvPr/>
          </p:nvSpPr>
          <p:spPr>
            <a:xfrm>
              <a:off x="-681631" y="5210393"/>
              <a:ext cx="384714" cy="376619"/>
            </a:xfrm>
            <a:prstGeom prst="ellipse">
              <a:avLst/>
            </a:prstGeom>
            <a:solidFill>
              <a:schemeClr val="accent6">
                <a:lumMod val="60000"/>
                <a:lumOff val="40000"/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7A9FEE02-8C7B-4A6C-BE65-F9603CB673A7}"/>
                </a:ext>
              </a:extLst>
            </p:cNvPr>
            <p:cNvSpPr txBox="1"/>
            <p:nvPr/>
          </p:nvSpPr>
          <p:spPr>
            <a:xfrm>
              <a:off x="-679829" y="5268666"/>
              <a:ext cx="39244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smtClean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03</a:t>
              </a:r>
              <a:endParaRPr lang="ko-KR" altLang="en-US" sz="14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grpSp>
        <p:nvGrpSpPr>
          <p:cNvPr id="86" name="그룹 85"/>
          <p:cNvGrpSpPr/>
          <p:nvPr/>
        </p:nvGrpSpPr>
        <p:grpSpPr>
          <a:xfrm>
            <a:off x="7049418" y="2987554"/>
            <a:ext cx="394250" cy="376619"/>
            <a:chOff x="-1238628" y="3173416"/>
            <a:chExt cx="394250" cy="376619"/>
          </a:xfrm>
        </p:grpSpPr>
        <p:sp>
          <p:nvSpPr>
            <p:cNvPr id="87" name="타원 86">
              <a:extLst>
                <a:ext uri="{FF2B5EF4-FFF2-40B4-BE49-F238E27FC236}">
                  <a16:creationId xmlns:a16="http://schemas.microsoft.com/office/drawing/2014/main" id="{69F1BBA8-ED07-41AD-B27E-C5EFB100827B}"/>
                </a:ext>
              </a:extLst>
            </p:cNvPr>
            <p:cNvSpPr/>
            <p:nvPr/>
          </p:nvSpPr>
          <p:spPr>
            <a:xfrm>
              <a:off x="-1238628" y="3173416"/>
              <a:ext cx="384714" cy="376619"/>
            </a:xfrm>
            <a:prstGeom prst="ellipse">
              <a:avLst/>
            </a:prstGeom>
            <a:solidFill>
              <a:schemeClr val="accent4">
                <a:lumMod val="60000"/>
                <a:lumOff val="40000"/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7A9FEE02-8C7B-4A6C-BE65-F9603CB673A7}"/>
                </a:ext>
              </a:extLst>
            </p:cNvPr>
            <p:cNvSpPr txBox="1"/>
            <p:nvPr/>
          </p:nvSpPr>
          <p:spPr>
            <a:xfrm>
              <a:off x="-1236826" y="3234951"/>
              <a:ext cx="39244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smtClean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04</a:t>
              </a:r>
              <a:endParaRPr lang="ko-KR" altLang="en-US" sz="14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pic>
        <p:nvPicPr>
          <p:cNvPr id="47" name="그림 4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1131" y="3973734"/>
            <a:ext cx="5582966" cy="1813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412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C63E67D7-5B4E-4879-8C55-A51AE216AF36}"/>
              </a:ext>
            </a:extLst>
          </p:cNvPr>
          <p:cNvSpPr/>
          <p:nvPr/>
        </p:nvSpPr>
        <p:spPr>
          <a:xfrm>
            <a:off x="0" y="-2361"/>
            <a:ext cx="12213771" cy="52529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143C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5E412F8-958F-460C-A520-9FC636D1286D}"/>
              </a:ext>
            </a:extLst>
          </p:cNvPr>
          <p:cNvSpPr/>
          <p:nvPr/>
        </p:nvSpPr>
        <p:spPr>
          <a:xfrm>
            <a:off x="0" y="6340363"/>
            <a:ext cx="12213771" cy="525294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143C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389108" y="247183"/>
            <a:ext cx="11435553" cy="6237027"/>
          </a:xfrm>
          <a:prstGeom prst="roundRect">
            <a:avLst>
              <a:gd name="adj" fmla="val 1733"/>
            </a:avLst>
          </a:prstGeom>
          <a:solidFill>
            <a:schemeClr val="bg1"/>
          </a:solidFill>
          <a:ln w="28575">
            <a:noFill/>
          </a:ln>
          <a:effectLst>
            <a:outerShdw blurRad="50800" dist="1524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2800" b="1" spc="6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endParaRPr lang="ko-KR" altLang="en-US" sz="4000" b="1" spc="600" dirty="0">
              <a:solidFill>
                <a:schemeClr val="bg2">
                  <a:lumMod val="2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680660" y="4205877"/>
            <a:ext cx="398041" cy="376619"/>
            <a:chOff x="-680660" y="4205877"/>
            <a:chExt cx="398041" cy="376619"/>
          </a:xfrm>
        </p:grpSpPr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69F1BBA8-ED07-41AD-B27E-C5EFB100827B}"/>
                </a:ext>
              </a:extLst>
            </p:cNvPr>
            <p:cNvSpPr/>
            <p:nvPr/>
          </p:nvSpPr>
          <p:spPr>
            <a:xfrm>
              <a:off x="-680660" y="4205877"/>
              <a:ext cx="384714" cy="376619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A9FEE02-8C7B-4A6C-BE65-F9603CB673A7}"/>
                </a:ext>
              </a:extLst>
            </p:cNvPr>
            <p:cNvSpPr txBox="1"/>
            <p:nvPr/>
          </p:nvSpPr>
          <p:spPr>
            <a:xfrm>
              <a:off x="-675067" y="4267483"/>
              <a:ext cx="39244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smtClean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01</a:t>
              </a:r>
              <a:endParaRPr lang="ko-KR" altLang="en-US" sz="14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-684591" y="4708135"/>
            <a:ext cx="392448" cy="376619"/>
            <a:chOff x="-684591" y="4708135"/>
            <a:chExt cx="392448" cy="376619"/>
          </a:xfrm>
        </p:grpSpPr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69F1BBA8-ED07-41AD-B27E-C5EFB100827B}"/>
                </a:ext>
              </a:extLst>
            </p:cNvPr>
            <p:cNvSpPr/>
            <p:nvPr/>
          </p:nvSpPr>
          <p:spPr>
            <a:xfrm>
              <a:off x="-681631" y="4708135"/>
              <a:ext cx="384714" cy="376619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A9FEE02-8C7B-4A6C-BE65-F9603CB673A7}"/>
                </a:ext>
              </a:extLst>
            </p:cNvPr>
            <p:cNvSpPr txBox="1"/>
            <p:nvPr/>
          </p:nvSpPr>
          <p:spPr>
            <a:xfrm>
              <a:off x="-684591" y="4764311"/>
              <a:ext cx="39244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smtClean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02</a:t>
              </a:r>
              <a:endParaRPr lang="ko-KR" altLang="en-US" sz="14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-681631" y="5210393"/>
            <a:ext cx="394250" cy="376619"/>
            <a:chOff x="-681631" y="5210393"/>
            <a:chExt cx="394250" cy="376619"/>
          </a:xfrm>
        </p:grpSpPr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69F1BBA8-ED07-41AD-B27E-C5EFB100827B}"/>
                </a:ext>
              </a:extLst>
            </p:cNvPr>
            <p:cNvSpPr/>
            <p:nvPr/>
          </p:nvSpPr>
          <p:spPr>
            <a:xfrm>
              <a:off x="-681631" y="5210393"/>
              <a:ext cx="384714" cy="376619"/>
            </a:xfrm>
            <a:prstGeom prst="ellipse">
              <a:avLst/>
            </a:prstGeom>
            <a:solidFill>
              <a:schemeClr val="accent6">
                <a:lumMod val="60000"/>
                <a:lumOff val="40000"/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A9FEE02-8C7B-4A6C-BE65-F9603CB673A7}"/>
                </a:ext>
              </a:extLst>
            </p:cNvPr>
            <p:cNvSpPr txBox="1"/>
            <p:nvPr/>
          </p:nvSpPr>
          <p:spPr>
            <a:xfrm>
              <a:off x="-679829" y="5268666"/>
              <a:ext cx="39244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smtClean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03</a:t>
              </a:r>
              <a:endParaRPr lang="ko-KR" altLang="en-US" sz="14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-1180774" y="643537"/>
            <a:ext cx="862998" cy="647915"/>
            <a:chOff x="3888959" y="4892008"/>
            <a:chExt cx="911641" cy="684435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F8A7BF9A-9519-4DC7-B123-3DC62E252A9E}"/>
                </a:ext>
              </a:extLst>
            </p:cNvPr>
            <p:cNvSpPr/>
            <p:nvPr/>
          </p:nvSpPr>
          <p:spPr>
            <a:xfrm>
              <a:off x="4198620" y="5170264"/>
              <a:ext cx="601980" cy="406179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9" name="그룹 28"/>
            <p:cNvGrpSpPr/>
            <p:nvPr/>
          </p:nvGrpSpPr>
          <p:grpSpPr>
            <a:xfrm>
              <a:off x="3888959" y="4892008"/>
              <a:ext cx="446191" cy="384350"/>
              <a:chOff x="-680660" y="4205877"/>
              <a:chExt cx="446191" cy="384350"/>
            </a:xfrm>
          </p:grpSpPr>
          <p:sp>
            <p:nvSpPr>
              <p:cNvPr id="30" name="타원 29">
                <a:extLst>
                  <a:ext uri="{FF2B5EF4-FFF2-40B4-BE49-F238E27FC236}">
                    <a16:creationId xmlns:a16="http://schemas.microsoft.com/office/drawing/2014/main" id="{69F1BBA8-ED07-41AD-B27E-C5EFB100827B}"/>
                  </a:ext>
                </a:extLst>
              </p:cNvPr>
              <p:cNvSpPr/>
              <p:nvPr/>
            </p:nvSpPr>
            <p:spPr>
              <a:xfrm>
                <a:off x="-680660" y="4205877"/>
                <a:ext cx="384714" cy="376619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  <a:alpha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A9FEE02-8C7B-4A6C-BE65-F9603CB673A7}"/>
                  </a:ext>
                </a:extLst>
              </p:cNvPr>
              <p:cNvSpPr txBox="1"/>
              <p:nvPr/>
            </p:nvSpPr>
            <p:spPr>
              <a:xfrm>
                <a:off x="-672685" y="4265102"/>
                <a:ext cx="438216" cy="3251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 smtClean="0">
                    <a:solidFill>
                      <a:schemeClr val="bg1"/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01</a:t>
                </a:r>
                <a:endParaRPr lang="ko-KR" altLang="en-US" sz="1400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</p:grpSp>
      </p:grpSp>
      <p:grpSp>
        <p:nvGrpSpPr>
          <p:cNvPr id="10" name="그룹 9"/>
          <p:cNvGrpSpPr/>
          <p:nvPr/>
        </p:nvGrpSpPr>
        <p:grpSpPr>
          <a:xfrm>
            <a:off x="-1177572" y="1345660"/>
            <a:ext cx="957424" cy="509936"/>
            <a:chOff x="7258812" y="4511953"/>
            <a:chExt cx="1011389" cy="538678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F8A7BF9A-9519-4DC7-B123-3DC62E252A9E}"/>
                </a:ext>
              </a:extLst>
            </p:cNvPr>
            <p:cNvSpPr/>
            <p:nvPr/>
          </p:nvSpPr>
          <p:spPr>
            <a:xfrm>
              <a:off x="7574280" y="4823460"/>
              <a:ext cx="695921" cy="227171"/>
            </a:xfrm>
            <a:prstGeom prst="rect">
              <a:avLst/>
            </a:prstGeom>
            <a:noFill/>
            <a:ln w="254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33" name="그룹 32"/>
            <p:cNvGrpSpPr/>
            <p:nvPr/>
          </p:nvGrpSpPr>
          <p:grpSpPr>
            <a:xfrm>
              <a:off x="7258812" y="4511953"/>
              <a:ext cx="463056" cy="381300"/>
              <a:chOff x="-682211" y="4708135"/>
              <a:chExt cx="463056" cy="381300"/>
            </a:xfrm>
          </p:grpSpPr>
          <p:sp>
            <p:nvSpPr>
              <p:cNvPr id="34" name="타원 33">
                <a:extLst>
                  <a:ext uri="{FF2B5EF4-FFF2-40B4-BE49-F238E27FC236}">
                    <a16:creationId xmlns:a16="http://schemas.microsoft.com/office/drawing/2014/main" id="{69F1BBA8-ED07-41AD-B27E-C5EFB100827B}"/>
                  </a:ext>
                </a:extLst>
              </p:cNvPr>
              <p:cNvSpPr/>
              <p:nvPr/>
            </p:nvSpPr>
            <p:spPr>
              <a:xfrm>
                <a:off x="-681631" y="4708135"/>
                <a:ext cx="384714" cy="376619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  <a:alpha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A9FEE02-8C7B-4A6C-BE65-F9603CB673A7}"/>
                  </a:ext>
                </a:extLst>
              </p:cNvPr>
              <p:cNvSpPr txBox="1"/>
              <p:nvPr/>
            </p:nvSpPr>
            <p:spPr>
              <a:xfrm>
                <a:off x="-682211" y="4764311"/>
                <a:ext cx="463056" cy="3251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 smtClean="0">
                    <a:solidFill>
                      <a:schemeClr val="bg1"/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02</a:t>
                </a:r>
                <a:endParaRPr lang="ko-KR" altLang="en-US" sz="1400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</p:grpSp>
      </p:grpSp>
      <p:grpSp>
        <p:nvGrpSpPr>
          <p:cNvPr id="41" name="그룹 40"/>
          <p:cNvGrpSpPr/>
          <p:nvPr/>
        </p:nvGrpSpPr>
        <p:grpSpPr>
          <a:xfrm>
            <a:off x="-1180774" y="1940614"/>
            <a:ext cx="960627" cy="567875"/>
            <a:chOff x="447979" y="4469824"/>
            <a:chExt cx="1014772" cy="599883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F8A7BF9A-9519-4DC7-B123-3DC62E252A9E}"/>
                </a:ext>
              </a:extLst>
            </p:cNvPr>
            <p:cNvSpPr/>
            <p:nvPr/>
          </p:nvSpPr>
          <p:spPr>
            <a:xfrm>
              <a:off x="730412" y="4804215"/>
              <a:ext cx="732339" cy="265492"/>
            </a:xfrm>
            <a:prstGeom prst="rect">
              <a:avLst/>
            </a:prstGeom>
            <a:noFill/>
            <a:ln w="254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37" name="그룹 36"/>
            <p:cNvGrpSpPr/>
            <p:nvPr/>
          </p:nvGrpSpPr>
          <p:grpSpPr>
            <a:xfrm>
              <a:off x="447979" y="4469824"/>
              <a:ext cx="455965" cy="383397"/>
              <a:chOff x="-690259" y="5210393"/>
              <a:chExt cx="455965" cy="383397"/>
            </a:xfrm>
          </p:grpSpPr>
          <p:sp>
            <p:nvSpPr>
              <p:cNvPr id="38" name="타원 37">
                <a:extLst>
                  <a:ext uri="{FF2B5EF4-FFF2-40B4-BE49-F238E27FC236}">
                    <a16:creationId xmlns:a16="http://schemas.microsoft.com/office/drawing/2014/main" id="{69F1BBA8-ED07-41AD-B27E-C5EFB100827B}"/>
                  </a:ext>
                </a:extLst>
              </p:cNvPr>
              <p:cNvSpPr/>
              <p:nvPr/>
            </p:nvSpPr>
            <p:spPr>
              <a:xfrm>
                <a:off x="-681631" y="5210393"/>
                <a:ext cx="384714" cy="376619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  <a:alpha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A9FEE02-8C7B-4A6C-BE65-F9603CB673A7}"/>
                  </a:ext>
                </a:extLst>
              </p:cNvPr>
              <p:cNvSpPr txBox="1"/>
              <p:nvPr/>
            </p:nvSpPr>
            <p:spPr>
              <a:xfrm>
                <a:off x="-690259" y="5268666"/>
                <a:ext cx="455965" cy="3251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 smtClean="0">
                    <a:solidFill>
                      <a:schemeClr val="bg1"/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03</a:t>
                </a:r>
                <a:endParaRPr lang="ko-KR" altLang="en-US" sz="1400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</p:grpSp>
      </p:grpSp>
      <p:grpSp>
        <p:nvGrpSpPr>
          <p:cNvPr id="3" name="그룹 2"/>
          <p:cNvGrpSpPr/>
          <p:nvPr/>
        </p:nvGrpSpPr>
        <p:grpSpPr>
          <a:xfrm>
            <a:off x="-1181549" y="2549002"/>
            <a:ext cx="961401" cy="551128"/>
            <a:chOff x="286303" y="4959336"/>
            <a:chExt cx="961401" cy="551128"/>
          </a:xfrm>
        </p:grpSpPr>
        <p:grpSp>
          <p:nvGrpSpPr>
            <p:cNvPr id="4" name="그룹 3"/>
            <p:cNvGrpSpPr/>
            <p:nvPr/>
          </p:nvGrpSpPr>
          <p:grpSpPr>
            <a:xfrm>
              <a:off x="286303" y="4959336"/>
              <a:ext cx="394250" cy="376619"/>
              <a:chOff x="-681631" y="3706164"/>
              <a:chExt cx="394250" cy="376619"/>
            </a:xfrm>
          </p:grpSpPr>
          <p:sp>
            <p:nvSpPr>
              <p:cNvPr id="24" name="타원 23">
                <a:extLst>
                  <a:ext uri="{FF2B5EF4-FFF2-40B4-BE49-F238E27FC236}">
                    <a16:creationId xmlns:a16="http://schemas.microsoft.com/office/drawing/2014/main" id="{69F1BBA8-ED07-41AD-B27E-C5EFB100827B}"/>
                  </a:ext>
                </a:extLst>
              </p:cNvPr>
              <p:cNvSpPr/>
              <p:nvPr/>
            </p:nvSpPr>
            <p:spPr>
              <a:xfrm>
                <a:off x="-681631" y="3706164"/>
                <a:ext cx="384714" cy="376619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  <a:alpha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A9FEE02-8C7B-4A6C-BE65-F9603CB673A7}"/>
                  </a:ext>
                </a:extLst>
              </p:cNvPr>
              <p:cNvSpPr txBox="1"/>
              <p:nvPr/>
            </p:nvSpPr>
            <p:spPr>
              <a:xfrm>
                <a:off x="-679829" y="3767699"/>
                <a:ext cx="39244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 smtClean="0">
                    <a:solidFill>
                      <a:schemeClr val="bg1"/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04</a:t>
                </a:r>
                <a:endParaRPr lang="ko-KR" altLang="en-US" sz="1400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</p:grp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8A7BF9A-9519-4DC7-B123-3DC62E252A9E}"/>
                </a:ext>
              </a:extLst>
            </p:cNvPr>
            <p:cNvSpPr/>
            <p:nvPr/>
          </p:nvSpPr>
          <p:spPr>
            <a:xfrm>
              <a:off x="550321" y="5268666"/>
              <a:ext cx="697383" cy="241798"/>
            </a:xfrm>
            <a:prstGeom prst="rect">
              <a:avLst/>
            </a:prstGeom>
            <a:noFill/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-1237475" y="3637425"/>
            <a:ext cx="1103349" cy="309999"/>
            <a:chOff x="-1237475" y="3637425"/>
            <a:chExt cx="1103349" cy="309999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F8A7BF9A-9519-4DC7-B123-3DC62E252A9E}"/>
                </a:ext>
              </a:extLst>
            </p:cNvPr>
            <p:cNvSpPr/>
            <p:nvPr/>
          </p:nvSpPr>
          <p:spPr>
            <a:xfrm>
              <a:off x="-1235056" y="3637425"/>
              <a:ext cx="1100930" cy="307777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198624BE-EF16-4138-82D0-12F5138EAB6E}"/>
                </a:ext>
              </a:extLst>
            </p:cNvPr>
            <p:cNvSpPr txBox="1"/>
            <p:nvPr/>
          </p:nvSpPr>
          <p:spPr>
            <a:xfrm>
              <a:off x="-1237475" y="3639648"/>
              <a:ext cx="1102196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err="1" smtClean="0">
                  <a:ln>
                    <a:solidFill>
                      <a:schemeClr val="bg1">
                        <a:alpha val="3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cs typeface="KoPubWorld돋움체 Medium" panose="00000600000000000000" pitchFamily="2" charset="-127"/>
                </a:rPr>
                <a:t>board_title</a:t>
              </a:r>
              <a:endParaRPr lang="en-US" altLang="ko-KR" sz="14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endParaRPr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-675968" y="5644145"/>
            <a:ext cx="394250" cy="376619"/>
            <a:chOff x="-1238628" y="3173416"/>
            <a:chExt cx="394250" cy="376619"/>
          </a:xfrm>
        </p:grpSpPr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69F1BBA8-ED07-41AD-B27E-C5EFB100827B}"/>
                </a:ext>
              </a:extLst>
            </p:cNvPr>
            <p:cNvSpPr/>
            <p:nvPr/>
          </p:nvSpPr>
          <p:spPr>
            <a:xfrm>
              <a:off x="-1238628" y="3173416"/>
              <a:ext cx="384714" cy="376619"/>
            </a:xfrm>
            <a:prstGeom prst="ellipse">
              <a:avLst/>
            </a:prstGeom>
            <a:solidFill>
              <a:schemeClr val="accent4">
                <a:lumMod val="60000"/>
                <a:lumOff val="40000"/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7A9FEE02-8C7B-4A6C-BE65-F9603CB673A7}"/>
                </a:ext>
              </a:extLst>
            </p:cNvPr>
            <p:cNvSpPr txBox="1"/>
            <p:nvPr/>
          </p:nvSpPr>
          <p:spPr>
            <a:xfrm>
              <a:off x="-1236826" y="3234951"/>
              <a:ext cx="39244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smtClean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04</a:t>
              </a:r>
              <a:endParaRPr lang="ko-KR" altLang="en-US" sz="14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4350" y="991270"/>
            <a:ext cx="7745067" cy="3144455"/>
          </a:xfrm>
          <a:prstGeom prst="rect">
            <a:avLst/>
          </a:prstGeom>
        </p:spPr>
      </p:pic>
      <p:grpSp>
        <p:nvGrpSpPr>
          <p:cNvPr id="44" name="그룹 43"/>
          <p:cNvGrpSpPr/>
          <p:nvPr/>
        </p:nvGrpSpPr>
        <p:grpSpPr>
          <a:xfrm>
            <a:off x="602469" y="522933"/>
            <a:ext cx="2171210" cy="523220"/>
            <a:chOff x="488169" y="522933"/>
            <a:chExt cx="2171210" cy="52322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98624BE-EF16-4138-82D0-12F5138EAB6E}"/>
                </a:ext>
              </a:extLst>
            </p:cNvPr>
            <p:cNvSpPr txBox="1"/>
            <p:nvPr/>
          </p:nvSpPr>
          <p:spPr>
            <a:xfrm>
              <a:off x="488169" y="522933"/>
              <a:ext cx="134063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b="1" dirty="0" smtClean="0">
                  <a:ln>
                    <a:solidFill>
                      <a:schemeClr val="bg1">
                        <a:alpha val="3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게시판</a:t>
              </a:r>
              <a:endParaRPr lang="en-US" altLang="ko-KR" sz="28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98624BE-EF16-4138-82D0-12F5138EAB6E}"/>
                </a:ext>
              </a:extLst>
            </p:cNvPr>
            <p:cNvSpPr txBox="1"/>
            <p:nvPr/>
          </p:nvSpPr>
          <p:spPr>
            <a:xfrm>
              <a:off x="1573034" y="663844"/>
              <a:ext cx="10863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 smtClean="0">
                  <a:ln>
                    <a:solidFill>
                      <a:schemeClr val="bg1">
                        <a:alpha val="3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cs typeface="KoPubWorld돋움체 Medium" panose="00000600000000000000" pitchFamily="2" charset="-127"/>
                </a:rPr>
                <a:t>- </a:t>
              </a:r>
              <a:r>
                <a:rPr lang="en-US" altLang="ko-KR" sz="1400" b="1" smtClean="0">
                  <a:ln>
                    <a:solidFill>
                      <a:schemeClr val="bg1">
                        <a:alpha val="3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cs typeface="KoPubWorld돋움체 Medium" panose="00000600000000000000" pitchFamily="2" charset="-127"/>
                </a:rPr>
                <a:t>LIST </a:t>
              </a:r>
              <a:r>
                <a:rPr lang="ko-KR" altLang="en-US" sz="1400" b="1" dirty="0" smtClean="0">
                  <a:ln>
                    <a:solidFill>
                      <a:schemeClr val="bg1">
                        <a:alpha val="3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cs typeface="KoPubWorld돋움체 Medium" panose="00000600000000000000" pitchFamily="2" charset="-127"/>
                </a:rPr>
                <a:t>답글</a:t>
              </a:r>
              <a:endParaRPr lang="en-US" altLang="ko-KR" sz="14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endParaRPr>
            </a:p>
          </p:txBody>
        </p:sp>
      </p:grpSp>
      <p:grpSp>
        <p:nvGrpSpPr>
          <p:cNvPr id="46" name="그룹 45"/>
          <p:cNvGrpSpPr/>
          <p:nvPr/>
        </p:nvGrpSpPr>
        <p:grpSpPr>
          <a:xfrm>
            <a:off x="767181" y="4282371"/>
            <a:ext cx="5812322" cy="1492737"/>
            <a:chOff x="5727801" y="984381"/>
            <a:chExt cx="5812322" cy="1492737"/>
          </a:xfrm>
        </p:grpSpPr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27801" y="984381"/>
              <a:ext cx="5812322" cy="1079081"/>
            </a:xfrm>
            <a:prstGeom prst="rect">
              <a:avLst/>
            </a:prstGeom>
          </p:spPr>
        </p:pic>
        <p:pic>
          <p:nvPicPr>
            <p:cNvPr id="43" name="그림 4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27801" y="2049947"/>
              <a:ext cx="4208679" cy="427171"/>
            </a:xfrm>
            <a:prstGeom prst="rect">
              <a:avLst/>
            </a:prstGeom>
          </p:spPr>
        </p:pic>
      </p:grpSp>
      <p:pic>
        <p:nvPicPr>
          <p:cNvPr id="45" name="그림 4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9503" y="4282371"/>
            <a:ext cx="4919121" cy="1221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044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C63E67D7-5B4E-4879-8C55-A51AE216AF36}"/>
              </a:ext>
            </a:extLst>
          </p:cNvPr>
          <p:cNvSpPr/>
          <p:nvPr/>
        </p:nvSpPr>
        <p:spPr>
          <a:xfrm>
            <a:off x="0" y="-2361"/>
            <a:ext cx="12213771" cy="52529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143C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5E412F8-958F-460C-A520-9FC636D1286D}"/>
              </a:ext>
            </a:extLst>
          </p:cNvPr>
          <p:cNvSpPr/>
          <p:nvPr/>
        </p:nvSpPr>
        <p:spPr>
          <a:xfrm>
            <a:off x="0" y="6340363"/>
            <a:ext cx="12213771" cy="525294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143C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389108" y="247183"/>
            <a:ext cx="11435553" cy="6237027"/>
          </a:xfrm>
          <a:prstGeom prst="roundRect">
            <a:avLst>
              <a:gd name="adj" fmla="val 1733"/>
            </a:avLst>
          </a:prstGeom>
          <a:solidFill>
            <a:schemeClr val="bg1"/>
          </a:solidFill>
          <a:ln w="28575">
            <a:noFill/>
          </a:ln>
          <a:effectLst>
            <a:outerShdw blurRad="50800" dist="1524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2800" b="1" spc="6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endParaRPr lang="ko-KR" altLang="en-US" sz="4000" b="1" spc="600" dirty="0">
              <a:solidFill>
                <a:schemeClr val="bg2">
                  <a:lumMod val="2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pic>
        <p:nvPicPr>
          <p:cNvPr id="43" name="그림 4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6664" y="895913"/>
            <a:ext cx="6978134" cy="5387814"/>
          </a:xfrm>
          <a:prstGeom prst="rect">
            <a:avLst/>
          </a:prstGeom>
        </p:spPr>
      </p:pic>
      <p:grpSp>
        <p:nvGrpSpPr>
          <p:cNvPr id="5" name="그룹 4"/>
          <p:cNvGrpSpPr/>
          <p:nvPr/>
        </p:nvGrpSpPr>
        <p:grpSpPr>
          <a:xfrm>
            <a:off x="-680660" y="4205877"/>
            <a:ext cx="398041" cy="376619"/>
            <a:chOff x="-680660" y="4205877"/>
            <a:chExt cx="398041" cy="376619"/>
          </a:xfrm>
        </p:grpSpPr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69F1BBA8-ED07-41AD-B27E-C5EFB100827B}"/>
                </a:ext>
              </a:extLst>
            </p:cNvPr>
            <p:cNvSpPr/>
            <p:nvPr/>
          </p:nvSpPr>
          <p:spPr>
            <a:xfrm>
              <a:off x="-680660" y="4205877"/>
              <a:ext cx="384714" cy="376619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A9FEE02-8C7B-4A6C-BE65-F9603CB673A7}"/>
                </a:ext>
              </a:extLst>
            </p:cNvPr>
            <p:cNvSpPr txBox="1"/>
            <p:nvPr/>
          </p:nvSpPr>
          <p:spPr>
            <a:xfrm>
              <a:off x="-675067" y="4267483"/>
              <a:ext cx="39244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smtClean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01</a:t>
              </a:r>
              <a:endParaRPr lang="ko-KR" altLang="en-US" sz="14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-684591" y="4708135"/>
            <a:ext cx="392448" cy="376619"/>
            <a:chOff x="-684591" y="4708135"/>
            <a:chExt cx="392448" cy="376619"/>
          </a:xfrm>
        </p:grpSpPr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69F1BBA8-ED07-41AD-B27E-C5EFB100827B}"/>
                </a:ext>
              </a:extLst>
            </p:cNvPr>
            <p:cNvSpPr/>
            <p:nvPr/>
          </p:nvSpPr>
          <p:spPr>
            <a:xfrm>
              <a:off x="-681631" y="4708135"/>
              <a:ext cx="384714" cy="376619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A9FEE02-8C7B-4A6C-BE65-F9603CB673A7}"/>
                </a:ext>
              </a:extLst>
            </p:cNvPr>
            <p:cNvSpPr txBox="1"/>
            <p:nvPr/>
          </p:nvSpPr>
          <p:spPr>
            <a:xfrm>
              <a:off x="-684591" y="4764311"/>
              <a:ext cx="39244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smtClean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02</a:t>
              </a:r>
              <a:endParaRPr lang="ko-KR" altLang="en-US" sz="14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-681631" y="5210393"/>
            <a:ext cx="394250" cy="376619"/>
            <a:chOff x="-681631" y="5210393"/>
            <a:chExt cx="394250" cy="376619"/>
          </a:xfrm>
        </p:grpSpPr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69F1BBA8-ED07-41AD-B27E-C5EFB100827B}"/>
                </a:ext>
              </a:extLst>
            </p:cNvPr>
            <p:cNvSpPr/>
            <p:nvPr/>
          </p:nvSpPr>
          <p:spPr>
            <a:xfrm>
              <a:off x="-681631" y="5210393"/>
              <a:ext cx="384714" cy="376619"/>
            </a:xfrm>
            <a:prstGeom prst="ellipse">
              <a:avLst/>
            </a:prstGeom>
            <a:solidFill>
              <a:schemeClr val="accent6">
                <a:lumMod val="60000"/>
                <a:lumOff val="40000"/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A9FEE02-8C7B-4A6C-BE65-F9603CB673A7}"/>
                </a:ext>
              </a:extLst>
            </p:cNvPr>
            <p:cNvSpPr txBox="1"/>
            <p:nvPr/>
          </p:nvSpPr>
          <p:spPr>
            <a:xfrm>
              <a:off x="-679829" y="5268666"/>
              <a:ext cx="39244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smtClean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03</a:t>
              </a:r>
              <a:endParaRPr lang="ko-KR" altLang="en-US" sz="14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3825579" y="588550"/>
            <a:ext cx="1637346" cy="580642"/>
            <a:chOff x="4198620" y="4831989"/>
            <a:chExt cx="1729633" cy="613369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F8A7BF9A-9519-4DC7-B123-3DC62E252A9E}"/>
                </a:ext>
              </a:extLst>
            </p:cNvPr>
            <p:cNvSpPr/>
            <p:nvPr/>
          </p:nvSpPr>
          <p:spPr>
            <a:xfrm>
              <a:off x="4198620" y="5170264"/>
              <a:ext cx="1401556" cy="275094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9" name="그룹 28"/>
            <p:cNvGrpSpPr/>
            <p:nvPr/>
          </p:nvGrpSpPr>
          <p:grpSpPr>
            <a:xfrm>
              <a:off x="5490037" y="4831989"/>
              <a:ext cx="438216" cy="384357"/>
              <a:chOff x="920418" y="4145858"/>
              <a:chExt cx="438216" cy="384357"/>
            </a:xfrm>
          </p:grpSpPr>
          <p:sp>
            <p:nvSpPr>
              <p:cNvPr id="30" name="타원 29">
                <a:extLst>
                  <a:ext uri="{FF2B5EF4-FFF2-40B4-BE49-F238E27FC236}">
                    <a16:creationId xmlns:a16="http://schemas.microsoft.com/office/drawing/2014/main" id="{69F1BBA8-ED07-41AD-B27E-C5EFB100827B}"/>
                  </a:ext>
                </a:extLst>
              </p:cNvPr>
              <p:cNvSpPr/>
              <p:nvPr/>
            </p:nvSpPr>
            <p:spPr>
              <a:xfrm>
                <a:off x="922505" y="4145858"/>
                <a:ext cx="384714" cy="376619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  <a:alpha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A9FEE02-8C7B-4A6C-BE65-F9603CB673A7}"/>
                  </a:ext>
                </a:extLst>
              </p:cNvPr>
              <p:cNvSpPr txBox="1"/>
              <p:nvPr/>
            </p:nvSpPr>
            <p:spPr>
              <a:xfrm>
                <a:off x="920418" y="4205091"/>
                <a:ext cx="438216" cy="3251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 smtClean="0">
                    <a:solidFill>
                      <a:schemeClr val="bg1"/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01</a:t>
                </a:r>
                <a:endParaRPr lang="ko-KR" altLang="en-US" sz="1400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</p:grpSp>
      </p:grpSp>
      <p:grpSp>
        <p:nvGrpSpPr>
          <p:cNvPr id="10" name="그룹 9"/>
          <p:cNvGrpSpPr/>
          <p:nvPr/>
        </p:nvGrpSpPr>
        <p:grpSpPr>
          <a:xfrm>
            <a:off x="-1177572" y="1345660"/>
            <a:ext cx="957424" cy="509936"/>
            <a:chOff x="7258812" y="4511953"/>
            <a:chExt cx="1011389" cy="538678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F8A7BF9A-9519-4DC7-B123-3DC62E252A9E}"/>
                </a:ext>
              </a:extLst>
            </p:cNvPr>
            <p:cNvSpPr/>
            <p:nvPr/>
          </p:nvSpPr>
          <p:spPr>
            <a:xfrm>
              <a:off x="7574280" y="4823460"/>
              <a:ext cx="695921" cy="227171"/>
            </a:xfrm>
            <a:prstGeom prst="rect">
              <a:avLst/>
            </a:prstGeom>
            <a:noFill/>
            <a:ln w="254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33" name="그룹 32"/>
            <p:cNvGrpSpPr/>
            <p:nvPr/>
          </p:nvGrpSpPr>
          <p:grpSpPr>
            <a:xfrm>
              <a:off x="7258812" y="4511953"/>
              <a:ext cx="463056" cy="381300"/>
              <a:chOff x="-682211" y="4708135"/>
              <a:chExt cx="463056" cy="381300"/>
            </a:xfrm>
          </p:grpSpPr>
          <p:sp>
            <p:nvSpPr>
              <p:cNvPr id="34" name="타원 33">
                <a:extLst>
                  <a:ext uri="{FF2B5EF4-FFF2-40B4-BE49-F238E27FC236}">
                    <a16:creationId xmlns:a16="http://schemas.microsoft.com/office/drawing/2014/main" id="{69F1BBA8-ED07-41AD-B27E-C5EFB100827B}"/>
                  </a:ext>
                </a:extLst>
              </p:cNvPr>
              <p:cNvSpPr/>
              <p:nvPr/>
            </p:nvSpPr>
            <p:spPr>
              <a:xfrm>
                <a:off x="-681631" y="4708135"/>
                <a:ext cx="384714" cy="376619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  <a:alpha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A9FEE02-8C7B-4A6C-BE65-F9603CB673A7}"/>
                  </a:ext>
                </a:extLst>
              </p:cNvPr>
              <p:cNvSpPr txBox="1"/>
              <p:nvPr/>
            </p:nvSpPr>
            <p:spPr>
              <a:xfrm>
                <a:off x="-682211" y="4764311"/>
                <a:ext cx="463056" cy="3251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 smtClean="0">
                    <a:solidFill>
                      <a:schemeClr val="bg1"/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02</a:t>
                </a:r>
                <a:endParaRPr lang="ko-KR" altLang="en-US" sz="1400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</p:grpSp>
      </p:grpSp>
      <p:grpSp>
        <p:nvGrpSpPr>
          <p:cNvPr id="41" name="그룹 40"/>
          <p:cNvGrpSpPr/>
          <p:nvPr/>
        </p:nvGrpSpPr>
        <p:grpSpPr>
          <a:xfrm>
            <a:off x="-1180774" y="1940614"/>
            <a:ext cx="960627" cy="567875"/>
            <a:chOff x="447979" y="4469824"/>
            <a:chExt cx="1014772" cy="599883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F8A7BF9A-9519-4DC7-B123-3DC62E252A9E}"/>
                </a:ext>
              </a:extLst>
            </p:cNvPr>
            <p:cNvSpPr/>
            <p:nvPr/>
          </p:nvSpPr>
          <p:spPr>
            <a:xfrm>
              <a:off x="730412" y="4804215"/>
              <a:ext cx="732339" cy="265492"/>
            </a:xfrm>
            <a:prstGeom prst="rect">
              <a:avLst/>
            </a:prstGeom>
            <a:noFill/>
            <a:ln w="254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37" name="그룹 36"/>
            <p:cNvGrpSpPr/>
            <p:nvPr/>
          </p:nvGrpSpPr>
          <p:grpSpPr>
            <a:xfrm>
              <a:off x="447979" y="4469824"/>
              <a:ext cx="455965" cy="383397"/>
              <a:chOff x="-690259" y="5210393"/>
              <a:chExt cx="455965" cy="383397"/>
            </a:xfrm>
          </p:grpSpPr>
          <p:sp>
            <p:nvSpPr>
              <p:cNvPr id="38" name="타원 37">
                <a:extLst>
                  <a:ext uri="{FF2B5EF4-FFF2-40B4-BE49-F238E27FC236}">
                    <a16:creationId xmlns:a16="http://schemas.microsoft.com/office/drawing/2014/main" id="{69F1BBA8-ED07-41AD-B27E-C5EFB100827B}"/>
                  </a:ext>
                </a:extLst>
              </p:cNvPr>
              <p:cNvSpPr/>
              <p:nvPr/>
            </p:nvSpPr>
            <p:spPr>
              <a:xfrm>
                <a:off x="-681631" y="5210393"/>
                <a:ext cx="384714" cy="376619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  <a:alpha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A9FEE02-8C7B-4A6C-BE65-F9603CB673A7}"/>
                  </a:ext>
                </a:extLst>
              </p:cNvPr>
              <p:cNvSpPr txBox="1"/>
              <p:nvPr/>
            </p:nvSpPr>
            <p:spPr>
              <a:xfrm>
                <a:off x="-690259" y="5268666"/>
                <a:ext cx="455965" cy="3251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 smtClean="0">
                    <a:solidFill>
                      <a:schemeClr val="bg1"/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03</a:t>
                </a:r>
                <a:endParaRPr lang="ko-KR" altLang="en-US" sz="1400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</p:grpSp>
      </p:grpSp>
      <p:grpSp>
        <p:nvGrpSpPr>
          <p:cNvPr id="44" name="그룹 43"/>
          <p:cNvGrpSpPr/>
          <p:nvPr/>
        </p:nvGrpSpPr>
        <p:grpSpPr>
          <a:xfrm>
            <a:off x="602469" y="522933"/>
            <a:ext cx="3361296" cy="523220"/>
            <a:chOff x="488169" y="522933"/>
            <a:chExt cx="3361296" cy="52322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98624BE-EF16-4138-82D0-12F5138EAB6E}"/>
                </a:ext>
              </a:extLst>
            </p:cNvPr>
            <p:cNvSpPr txBox="1"/>
            <p:nvPr/>
          </p:nvSpPr>
          <p:spPr>
            <a:xfrm>
              <a:off x="488169" y="522933"/>
              <a:ext cx="134063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b="1" dirty="0" smtClean="0">
                  <a:ln>
                    <a:solidFill>
                      <a:schemeClr val="bg1">
                        <a:alpha val="3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게시판</a:t>
              </a:r>
              <a:endParaRPr lang="en-US" altLang="ko-KR" sz="28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98624BE-EF16-4138-82D0-12F5138EAB6E}"/>
                </a:ext>
              </a:extLst>
            </p:cNvPr>
            <p:cNvSpPr txBox="1"/>
            <p:nvPr/>
          </p:nvSpPr>
          <p:spPr>
            <a:xfrm>
              <a:off x="1573034" y="663844"/>
              <a:ext cx="227643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 smtClean="0">
                  <a:ln>
                    <a:solidFill>
                      <a:schemeClr val="bg1">
                        <a:alpha val="3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cs typeface="KoPubWorld돋움체 Medium" panose="00000600000000000000" pitchFamily="2" charset="-127"/>
                </a:rPr>
                <a:t>- WRITE, MODIFY, REPLY</a:t>
              </a:r>
              <a:endParaRPr lang="en-US" altLang="ko-KR" sz="14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-1181549" y="2549002"/>
            <a:ext cx="961401" cy="551128"/>
            <a:chOff x="286303" y="4959336"/>
            <a:chExt cx="961401" cy="551128"/>
          </a:xfrm>
        </p:grpSpPr>
        <p:grpSp>
          <p:nvGrpSpPr>
            <p:cNvPr id="4" name="그룹 3"/>
            <p:cNvGrpSpPr/>
            <p:nvPr/>
          </p:nvGrpSpPr>
          <p:grpSpPr>
            <a:xfrm>
              <a:off x="286303" y="4959336"/>
              <a:ext cx="394250" cy="376619"/>
              <a:chOff x="-681631" y="3706164"/>
              <a:chExt cx="394250" cy="376619"/>
            </a:xfrm>
          </p:grpSpPr>
          <p:sp>
            <p:nvSpPr>
              <p:cNvPr id="24" name="타원 23">
                <a:extLst>
                  <a:ext uri="{FF2B5EF4-FFF2-40B4-BE49-F238E27FC236}">
                    <a16:creationId xmlns:a16="http://schemas.microsoft.com/office/drawing/2014/main" id="{69F1BBA8-ED07-41AD-B27E-C5EFB100827B}"/>
                  </a:ext>
                </a:extLst>
              </p:cNvPr>
              <p:cNvSpPr/>
              <p:nvPr/>
            </p:nvSpPr>
            <p:spPr>
              <a:xfrm>
                <a:off x="-681631" y="3706164"/>
                <a:ext cx="384714" cy="376619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  <a:alpha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A9FEE02-8C7B-4A6C-BE65-F9603CB673A7}"/>
                  </a:ext>
                </a:extLst>
              </p:cNvPr>
              <p:cNvSpPr txBox="1"/>
              <p:nvPr/>
            </p:nvSpPr>
            <p:spPr>
              <a:xfrm>
                <a:off x="-679829" y="3767699"/>
                <a:ext cx="39244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 smtClean="0">
                    <a:solidFill>
                      <a:schemeClr val="bg1"/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04</a:t>
                </a:r>
                <a:endParaRPr lang="ko-KR" altLang="en-US" sz="1400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</p:grp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8A7BF9A-9519-4DC7-B123-3DC62E252A9E}"/>
                </a:ext>
              </a:extLst>
            </p:cNvPr>
            <p:cNvSpPr/>
            <p:nvPr/>
          </p:nvSpPr>
          <p:spPr>
            <a:xfrm>
              <a:off x="550321" y="5268666"/>
              <a:ext cx="697383" cy="241798"/>
            </a:xfrm>
            <a:prstGeom prst="rect">
              <a:avLst/>
            </a:prstGeom>
            <a:noFill/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58" name="그룹 57"/>
          <p:cNvGrpSpPr/>
          <p:nvPr/>
        </p:nvGrpSpPr>
        <p:grpSpPr>
          <a:xfrm>
            <a:off x="-1513622" y="3192901"/>
            <a:ext cx="1394068" cy="571186"/>
            <a:chOff x="154485" y="1808418"/>
            <a:chExt cx="1394068" cy="571186"/>
          </a:xfrm>
        </p:grpSpPr>
        <p:grpSp>
          <p:nvGrpSpPr>
            <p:cNvPr id="47" name="그룹 46"/>
            <p:cNvGrpSpPr/>
            <p:nvPr/>
          </p:nvGrpSpPr>
          <p:grpSpPr>
            <a:xfrm>
              <a:off x="154485" y="1808418"/>
              <a:ext cx="1394068" cy="571186"/>
              <a:chOff x="3888959" y="4892008"/>
              <a:chExt cx="1472644" cy="603381"/>
            </a:xfrm>
          </p:grpSpPr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F8A7BF9A-9519-4DC7-B123-3DC62E252A9E}"/>
                  </a:ext>
                </a:extLst>
              </p:cNvPr>
              <p:cNvSpPr/>
              <p:nvPr/>
            </p:nvSpPr>
            <p:spPr>
              <a:xfrm>
                <a:off x="4198620" y="5170264"/>
                <a:ext cx="1162983" cy="325125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49" name="그룹 48"/>
              <p:cNvGrpSpPr/>
              <p:nvPr/>
            </p:nvGrpSpPr>
            <p:grpSpPr>
              <a:xfrm>
                <a:off x="3888959" y="4892008"/>
                <a:ext cx="446191" cy="384350"/>
                <a:chOff x="-680660" y="4205877"/>
                <a:chExt cx="446191" cy="384350"/>
              </a:xfrm>
            </p:grpSpPr>
            <p:sp>
              <p:nvSpPr>
                <p:cNvPr id="50" name="타원 49">
                  <a:extLst>
                    <a:ext uri="{FF2B5EF4-FFF2-40B4-BE49-F238E27FC236}">
                      <a16:creationId xmlns:a16="http://schemas.microsoft.com/office/drawing/2014/main" id="{69F1BBA8-ED07-41AD-B27E-C5EFB100827B}"/>
                    </a:ext>
                  </a:extLst>
                </p:cNvPr>
                <p:cNvSpPr/>
                <p:nvPr/>
              </p:nvSpPr>
              <p:spPr>
                <a:xfrm>
                  <a:off x="-680660" y="4205877"/>
                  <a:ext cx="384714" cy="376619"/>
                </a:xfrm>
                <a:prstGeom prst="ellipse">
                  <a:avLst/>
                </a:prstGeom>
                <a:solidFill>
                  <a:schemeClr val="accent2">
                    <a:lumMod val="60000"/>
                    <a:lumOff val="40000"/>
                    <a:alpha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7A9FEE02-8C7B-4A6C-BE65-F9603CB673A7}"/>
                    </a:ext>
                  </a:extLst>
                </p:cNvPr>
                <p:cNvSpPr txBox="1"/>
                <p:nvPr/>
              </p:nvSpPr>
              <p:spPr>
                <a:xfrm>
                  <a:off x="-672685" y="4265102"/>
                  <a:ext cx="438216" cy="32512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400" dirty="0" smtClean="0">
                      <a:solidFill>
                        <a:schemeClr val="bg1"/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01</a:t>
                  </a:r>
                  <a:endParaRPr lang="ko-KR" altLang="en-US" sz="1400" dirty="0">
                    <a:solidFill>
                      <a:schemeClr val="bg1"/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endParaRPr>
                </a:p>
              </p:txBody>
            </p:sp>
          </p:grpSp>
        </p:grp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198624BE-EF16-4138-82D0-12F5138EAB6E}"/>
                </a:ext>
              </a:extLst>
            </p:cNvPr>
            <p:cNvSpPr txBox="1"/>
            <p:nvPr/>
          </p:nvSpPr>
          <p:spPr>
            <a:xfrm>
              <a:off x="447622" y="2071826"/>
              <a:ext cx="11009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err="1" smtClean="0">
                  <a:ln>
                    <a:solidFill>
                      <a:schemeClr val="bg1">
                        <a:alpha val="3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cs typeface="KoPubWorld돋움체 Medium" panose="00000600000000000000" pitchFamily="2" charset="-127"/>
                </a:rPr>
                <a:t>board_title</a:t>
              </a:r>
              <a:endParaRPr lang="en-US" altLang="ko-KR" sz="14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endParaRPr>
            </a:p>
          </p:txBody>
        </p:sp>
      </p:grpSp>
      <p:grpSp>
        <p:nvGrpSpPr>
          <p:cNvPr id="63" name="그룹 62"/>
          <p:cNvGrpSpPr/>
          <p:nvPr/>
        </p:nvGrpSpPr>
        <p:grpSpPr>
          <a:xfrm>
            <a:off x="-675968" y="5644145"/>
            <a:ext cx="394250" cy="376619"/>
            <a:chOff x="-1238628" y="3173416"/>
            <a:chExt cx="394250" cy="376619"/>
          </a:xfrm>
        </p:grpSpPr>
        <p:sp>
          <p:nvSpPr>
            <p:cNvPr id="64" name="타원 63">
              <a:extLst>
                <a:ext uri="{FF2B5EF4-FFF2-40B4-BE49-F238E27FC236}">
                  <a16:creationId xmlns:a16="http://schemas.microsoft.com/office/drawing/2014/main" id="{69F1BBA8-ED07-41AD-B27E-C5EFB100827B}"/>
                </a:ext>
              </a:extLst>
            </p:cNvPr>
            <p:cNvSpPr/>
            <p:nvPr/>
          </p:nvSpPr>
          <p:spPr>
            <a:xfrm>
              <a:off x="-1238628" y="3173416"/>
              <a:ext cx="384714" cy="376619"/>
            </a:xfrm>
            <a:prstGeom prst="ellipse">
              <a:avLst/>
            </a:prstGeom>
            <a:solidFill>
              <a:schemeClr val="accent4">
                <a:lumMod val="60000"/>
                <a:lumOff val="40000"/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7A9FEE02-8C7B-4A6C-BE65-F9603CB673A7}"/>
                </a:ext>
              </a:extLst>
            </p:cNvPr>
            <p:cNvSpPr txBox="1"/>
            <p:nvPr/>
          </p:nvSpPr>
          <p:spPr>
            <a:xfrm>
              <a:off x="-1236826" y="3234951"/>
              <a:ext cx="39244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smtClean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04</a:t>
              </a:r>
              <a:endParaRPr lang="ko-KR" altLang="en-US" sz="14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198624BE-EF16-4138-82D0-12F5138EAB6E}"/>
              </a:ext>
            </a:extLst>
          </p:cNvPr>
          <p:cNvSpPr txBox="1"/>
          <p:nvPr/>
        </p:nvSpPr>
        <p:spPr>
          <a:xfrm>
            <a:off x="5117160" y="899636"/>
            <a:ext cx="10155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- </a:t>
            </a:r>
            <a:r>
              <a:rPr lang="en-US" altLang="ko-KR" sz="1100" b="1" dirty="0" err="1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board_title</a:t>
            </a:r>
            <a:endParaRPr lang="en-US" altLang="ko-KR" sz="11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KoPubWorld돋움체 Medium" panose="00000600000000000000" pitchFamily="2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98624BE-EF16-4138-82D0-12F5138EAB6E}"/>
              </a:ext>
            </a:extLst>
          </p:cNvPr>
          <p:cNvSpPr txBox="1"/>
          <p:nvPr/>
        </p:nvSpPr>
        <p:spPr>
          <a:xfrm>
            <a:off x="5050066" y="1142641"/>
            <a:ext cx="12346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- board_title2</a:t>
            </a:r>
            <a:endParaRPr lang="en-US" altLang="ko-KR" sz="11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KoPubWorld돋움체 Medium" panose="00000600000000000000" pitchFamily="2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198624BE-EF16-4138-82D0-12F5138EAB6E}"/>
              </a:ext>
            </a:extLst>
          </p:cNvPr>
          <p:cNvSpPr txBox="1"/>
          <p:nvPr/>
        </p:nvSpPr>
        <p:spPr>
          <a:xfrm>
            <a:off x="5839996" y="1689059"/>
            <a:ext cx="172190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ctr">
              <a:buFontTx/>
              <a:buChar char="-"/>
            </a:pPr>
            <a:r>
              <a:rPr lang="en-US" altLang="ko-KR" sz="1100" b="1" dirty="0" err="1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Summernote</a:t>
            </a:r>
            <a:endParaRPr lang="en-US" altLang="ko-KR" sz="1100" b="1" dirty="0" smtClean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KoPubWorld돋움체 Medium" panose="00000600000000000000" pitchFamily="2" charset="-127"/>
            </a:endParaRPr>
          </a:p>
          <a:p>
            <a:pPr marL="628650" lvl="1" indent="-171450" algn="ctr">
              <a:buFontTx/>
              <a:buChar char="-"/>
            </a:pPr>
            <a:r>
              <a:rPr lang="en-US" altLang="ko-KR" sz="11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Image </a:t>
            </a:r>
            <a:r>
              <a:rPr lang="ko-KR" altLang="en-US" sz="11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업로드</a:t>
            </a:r>
            <a:endParaRPr lang="en-US" altLang="ko-KR" sz="11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KoPubWorld돋움체 Medium" panose="00000600000000000000" pitchFamily="2" charset="-127"/>
            </a:endParaRPr>
          </a:p>
        </p:txBody>
      </p:sp>
      <p:grpSp>
        <p:nvGrpSpPr>
          <p:cNvPr id="60" name="그룹 59"/>
          <p:cNvGrpSpPr/>
          <p:nvPr/>
        </p:nvGrpSpPr>
        <p:grpSpPr>
          <a:xfrm>
            <a:off x="-1184343" y="734698"/>
            <a:ext cx="961207" cy="538123"/>
            <a:chOff x="3871778" y="4876905"/>
            <a:chExt cx="1015384" cy="568453"/>
          </a:xfrm>
        </p:grpSpPr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F8A7BF9A-9519-4DC7-B123-3DC62E252A9E}"/>
                </a:ext>
              </a:extLst>
            </p:cNvPr>
            <p:cNvSpPr/>
            <p:nvPr/>
          </p:nvSpPr>
          <p:spPr>
            <a:xfrm>
              <a:off x="4198620" y="5170264"/>
              <a:ext cx="688542" cy="275094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62" name="그룹 61"/>
            <p:cNvGrpSpPr/>
            <p:nvPr/>
          </p:nvGrpSpPr>
          <p:grpSpPr>
            <a:xfrm>
              <a:off x="3871778" y="4876905"/>
              <a:ext cx="438216" cy="384356"/>
              <a:chOff x="-697841" y="4190774"/>
              <a:chExt cx="438216" cy="384356"/>
            </a:xfrm>
          </p:grpSpPr>
          <p:sp>
            <p:nvSpPr>
              <p:cNvPr id="66" name="타원 65">
                <a:extLst>
                  <a:ext uri="{FF2B5EF4-FFF2-40B4-BE49-F238E27FC236}">
                    <a16:creationId xmlns:a16="http://schemas.microsoft.com/office/drawing/2014/main" id="{69F1BBA8-ED07-41AD-B27E-C5EFB100827B}"/>
                  </a:ext>
                </a:extLst>
              </p:cNvPr>
              <p:cNvSpPr/>
              <p:nvPr/>
            </p:nvSpPr>
            <p:spPr>
              <a:xfrm>
                <a:off x="-695753" y="4190774"/>
                <a:ext cx="384714" cy="376619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  <a:alpha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7A9FEE02-8C7B-4A6C-BE65-F9603CB673A7}"/>
                  </a:ext>
                </a:extLst>
              </p:cNvPr>
              <p:cNvSpPr txBox="1"/>
              <p:nvPr/>
            </p:nvSpPr>
            <p:spPr>
              <a:xfrm>
                <a:off x="-697841" y="4250006"/>
                <a:ext cx="438216" cy="3251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 smtClean="0">
                    <a:solidFill>
                      <a:schemeClr val="bg1"/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01</a:t>
                </a:r>
                <a:endParaRPr lang="ko-KR" altLang="en-US" sz="1400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</p:grpSp>
      </p:grpSp>
      <p:grpSp>
        <p:nvGrpSpPr>
          <p:cNvPr id="68" name="그룹 67"/>
          <p:cNvGrpSpPr/>
          <p:nvPr/>
        </p:nvGrpSpPr>
        <p:grpSpPr>
          <a:xfrm>
            <a:off x="4131872" y="3955733"/>
            <a:ext cx="1297226" cy="1490554"/>
            <a:chOff x="7248752" y="4516983"/>
            <a:chExt cx="1370343" cy="1574567"/>
          </a:xfrm>
        </p:grpSpPr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F8A7BF9A-9519-4DC7-B123-3DC62E252A9E}"/>
                </a:ext>
              </a:extLst>
            </p:cNvPr>
            <p:cNvSpPr/>
            <p:nvPr/>
          </p:nvSpPr>
          <p:spPr>
            <a:xfrm>
              <a:off x="7574279" y="4823460"/>
              <a:ext cx="1044816" cy="1268090"/>
            </a:xfrm>
            <a:prstGeom prst="rect">
              <a:avLst/>
            </a:prstGeom>
            <a:noFill/>
            <a:ln w="254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70" name="그룹 69"/>
            <p:cNvGrpSpPr/>
            <p:nvPr/>
          </p:nvGrpSpPr>
          <p:grpSpPr>
            <a:xfrm>
              <a:off x="7248752" y="4516983"/>
              <a:ext cx="463056" cy="378785"/>
              <a:chOff x="-692271" y="4713165"/>
              <a:chExt cx="463056" cy="378785"/>
            </a:xfrm>
          </p:grpSpPr>
          <p:sp>
            <p:nvSpPr>
              <p:cNvPr id="71" name="타원 70">
                <a:extLst>
                  <a:ext uri="{FF2B5EF4-FFF2-40B4-BE49-F238E27FC236}">
                    <a16:creationId xmlns:a16="http://schemas.microsoft.com/office/drawing/2014/main" id="{69F1BBA8-ED07-41AD-B27E-C5EFB100827B}"/>
                  </a:ext>
                </a:extLst>
              </p:cNvPr>
              <p:cNvSpPr/>
              <p:nvPr/>
            </p:nvSpPr>
            <p:spPr>
              <a:xfrm>
                <a:off x="-681631" y="4713165"/>
                <a:ext cx="384714" cy="376619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  <a:alpha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7A9FEE02-8C7B-4A6C-BE65-F9603CB673A7}"/>
                  </a:ext>
                </a:extLst>
              </p:cNvPr>
              <p:cNvSpPr txBox="1"/>
              <p:nvPr/>
            </p:nvSpPr>
            <p:spPr>
              <a:xfrm>
                <a:off x="-692271" y="4766826"/>
                <a:ext cx="463056" cy="3251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 smtClean="0">
                    <a:solidFill>
                      <a:schemeClr val="bg1"/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02</a:t>
                </a:r>
                <a:endParaRPr lang="ko-KR" altLang="en-US" sz="1400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</p:grpSp>
      </p:grpSp>
      <p:pic>
        <p:nvPicPr>
          <p:cNvPr id="52" name="그림 5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7170" y="4280847"/>
            <a:ext cx="898773" cy="153200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198624BE-EF16-4138-82D0-12F5138EAB6E}"/>
              </a:ext>
            </a:extLst>
          </p:cNvPr>
          <p:cNvSpPr txBox="1"/>
          <p:nvPr/>
        </p:nvSpPr>
        <p:spPr>
          <a:xfrm>
            <a:off x="5398117" y="4224261"/>
            <a:ext cx="111615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- File </a:t>
            </a:r>
            <a:r>
              <a:rPr lang="ko-KR" altLang="en-US" sz="11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업로드</a:t>
            </a:r>
            <a:endParaRPr lang="en-US" altLang="ko-KR" sz="11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KoPubWorld돋움체 Medium" panose="00000600000000000000" pitchFamily="2" charset="-127"/>
            </a:endParaRPr>
          </a:p>
        </p:txBody>
      </p:sp>
      <p:grpSp>
        <p:nvGrpSpPr>
          <p:cNvPr id="74" name="그룹 73"/>
          <p:cNvGrpSpPr/>
          <p:nvPr/>
        </p:nvGrpSpPr>
        <p:grpSpPr>
          <a:xfrm>
            <a:off x="795258" y="1094783"/>
            <a:ext cx="2548874" cy="5050168"/>
            <a:chOff x="7638935" y="446839"/>
            <a:chExt cx="2726325" cy="5401759"/>
          </a:xfrm>
        </p:grpSpPr>
        <p:pic>
          <p:nvPicPr>
            <p:cNvPr id="53" name="그림 5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38935" y="446839"/>
              <a:ext cx="2722472" cy="3246420"/>
            </a:xfrm>
            <a:prstGeom prst="rect">
              <a:avLst/>
            </a:prstGeom>
          </p:spPr>
        </p:pic>
        <p:pic>
          <p:nvPicPr>
            <p:cNvPr id="54" name="그림 5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638935" y="3693258"/>
              <a:ext cx="2726325" cy="2155340"/>
            </a:xfrm>
            <a:prstGeom prst="rect">
              <a:avLst/>
            </a:prstGeom>
          </p:spPr>
        </p:pic>
      </p:grpSp>
      <p:grpSp>
        <p:nvGrpSpPr>
          <p:cNvPr id="79" name="그룹 78"/>
          <p:cNvGrpSpPr/>
          <p:nvPr/>
        </p:nvGrpSpPr>
        <p:grpSpPr>
          <a:xfrm>
            <a:off x="383445" y="1019002"/>
            <a:ext cx="3024504" cy="5201731"/>
            <a:chOff x="7208982" y="4091865"/>
            <a:chExt cx="2815132" cy="4841633"/>
          </a:xfrm>
        </p:grpSpPr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F8A7BF9A-9519-4DC7-B123-3DC62E252A9E}"/>
                </a:ext>
              </a:extLst>
            </p:cNvPr>
            <p:cNvSpPr/>
            <p:nvPr/>
          </p:nvSpPr>
          <p:spPr>
            <a:xfrm>
              <a:off x="7518995" y="4091865"/>
              <a:ext cx="2505119" cy="4841633"/>
            </a:xfrm>
            <a:prstGeom prst="rect">
              <a:avLst/>
            </a:prstGeom>
            <a:noFill/>
            <a:ln w="254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81" name="그룹 80"/>
            <p:cNvGrpSpPr/>
            <p:nvPr/>
          </p:nvGrpSpPr>
          <p:grpSpPr>
            <a:xfrm>
              <a:off x="7208982" y="4359162"/>
              <a:ext cx="483754" cy="381299"/>
              <a:chOff x="-732041" y="4555344"/>
              <a:chExt cx="483754" cy="381299"/>
            </a:xfrm>
          </p:grpSpPr>
          <p:sp>
            <p:nvSpPr>
              <p:cNvPr id="82" name="타원 81">
                <a:extLst>
                  <a:ext uri="{FF2B5EF4-FFF2-40B4-BE49-F238E27FC236}">
                    <a16:creationId xmlns:a16="http://schemas.microsoft.com/office/drawing/2014/main" id="{69F1BBA8-ED07-41AD-B27E-C5EFB100827B}"/>
                  </a:ext>
                </a:extLst>
              </p:cNvPr>
              <p:cNvSpPr/>
              <p:nvPr/>
            </p:nvSpPr>
            <p:spPr>
              <a:xfrm>
                <a:off x="-732041" y="4555344"/>
                <a:ext cx="384714" cy="376619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  <a:alpha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7A9FEE02-8C7B-4A6C-BE65-F9603CB673A7}"/>
                  </a:ext>
                </a:extLst>
              </p:cNvPr>
              <p:cNvSpPr txBox="1"/>
              <p:nvPr/>
            </p:nvSpPr>
            <p:spPr>
              <a:xfrm>
                <a:off x="-711343" y="4611519"/>
                <a:ext cx="463056" cy="3251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 smtClean="0">
                    <a:solidFill>
                      <a:schemeClr val="bg1"/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02</a:t>
                </a:r>
                <a:endParaRPr lang="ko-KR" altLang="en-US" sz="1400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</p:grpSp>
      </p:grpSp>
      <p:pic>
        <p:nvPicPr>
          <p:cNvPr id="84" name="그림 8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06895" y="689463"/>
            <a:ext cx="3669958" cy="1465261"/>
          </a:xfrm>
          <a:prstGeom prst="rect">
            <a:avLst/>
          </a:prstGeom>
        </p:spPr>
      </p:pic>
      <p:sp>
        <p:nvSpPr>
          <p:cNvPr id="90" name="직사각형 89">
            <a:extLst>
              <a:ext uri="{FF2B5EF4-FFF2-40B4-BE49-F238E27FC236}">
                <a16:creationId xmlns:a16="http://schemas.microsoft.com/office/drawing/2014/main" id="{F8A7BF9A-9519-4DC7-B123-3DC62E252A9E}"/>
              </a:ext>
            </a:extLst>
          </p:cNvPr>
          <p:cNvSpPr/>
          <p:nvPr/>
        </p:nvSpPr>
        <p:spPr>
          <a:xfrm>
            <a:off x="7570069" y="653415"/>
            <a:ext cx="3745631" cy="5300663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85" name="그룹 84"/>
          <p:cNvGrpSpPr/>
          <p:nvPr/>
        </p:nvGrpSpPr>
        <p:grpSpPr>
          <a:xfrm>
            <a:off x="3490250" y="1067365"/>
            <a:ext cx="4313027" cy="2831734"/>
            <a:chOff x="730412" y="4460724"/>
            <a:chExt cx="4556128" cy="2991343"/>
          </a:xfrm>
        </p:grpSpPr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F8A7BF9A-9519-4DC7-B123-3DC62E252A9E}"/>
                </a:ext>
              </a:extLst>
            </p:cNvPr>
            <p:cNvSpPr/>
            <p:nvPr/>
          </p:nvSpPr>
          <p:spPr>
            <a:xfrm>
              <a:off x="730412" y="4804215"/>
              <a:ext cx="4253620" cy="2647852"/>
            </a:xfrm>
            <a:prstGeom prst="rect">
              <a:avLst/>
            </a:prstGeom>
            <a:noFill/>
            <a:ln w="254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87" name="그룹 86"/>
            <p:cNvGrpSpPr/>
            <p:nvPr/>
          </p:nvGrpSpPr>
          <p:grpSpPr>
            <a:xfrm>
              <a:off x="4830575" y="4460724"/>
              <a:ext cx="455965" cy="383397"/>
              <a:chOff x="3692337" y="5201293"/>
              <a:chExt cx="455965" cy="383397"/>
            </a:xfrm>
          </p:grpSpPr>
          <p:sp>
            <p:nvSpPr>
              <p:cNvPr id="88" name="타원 87">
                <a:extLst>
                  <a:ext uri="{FF2B5EF4-FFF2-40B4-BE49-F238E27FC236}">
                    <a16:creationId xmlns:a16="http://schemas.microsoft.com/office/drawing/2014/main" id="{69F1BBA8-ED07-41AD-B27E-C5EFB100827B}"/>
                  </a:ext>
                </a:extLst>
              </p:cNvPr>
              <p:cNvSpPr/>
              <p:nvPr/>
            </p:nvSpPr>
            <p:spPr>
              <a:xfrm>
                <a:off x="3700963" y="5201293"/>
                <a:ext cx="384714" cy="376619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  <a:alpha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7A9FEE02-8C7B-4A6C-BE65-F9603CB673A7}"/>
                  </a:ext>
                </a:extLst>
              </p:cNvPr>
              <p:cNvSpPr txBox="1"/>
              <p:nvPr/>
            </p:nvSpPr>
            <p:spPr>
              <a:xfrm>
                <a:off x="3692337" y="5259566"/>
                <a:ext cx="455965" cy="3251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 smtClean="0">
                    <a:solidFill>
                      <a:schemeClr val="bg1"/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03</a:t>
                </a:r>
                <a:endParaRPr lang="ko-KR" altLang="en-US" sz="1400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</p:grpSp>
      </p:grpSp>
      <p:grpSp>
        <p:nvGrpSpPr>
          <p:cNvPr id="93" name="그룹 92"/>
          <p:cNvGrpSpPr/>
          <p:nvPr/>
        </p:nvGrpSpPr>
        <p:grpSpPr>
          <a:xfrm>
            <a:off x="7912147" y="2154003"/>
            <a:ext cx="3109006" cy="3757417"/>
            <a:chOff x="8126165" y="1953400"/>
            <a:chExt cx="3109006" cy="3757417"/>
          </a:xfrm>
        </p:grpSpPr>
        <p:pic>
          <p:nvPicPr>
            <p:cNvPr id="91" name="그림 90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126165" y="1953400"/>
              <a:ext cx="3109006" cy="2080126"/>
            </a:xfrm>
            <a:prstGeom prst="rect">
              <a:avLst/>
            </a:prstGeom>
          </p:spPr>
        </p:pic>
        <p:pic>
          <p:nvPicPr>
            <p:cNvPr id="92" name="그림 91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126165" y="4033526"/>
              <a:ext cx="3105695" cy="16772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12893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C63E67D7-5B4E-4879-8C55-A51AE216AF36}"/>
              </a:ext>
            </a:extLst>
          </p:cNvPr>
          <p:cNvSpPr/>
          <p:nvPr/>
        </p:nvSpPr>
        <p:spPr>
          <a:xfrm>
            <a:off x="0" y="-2361"/>
            <a:ext cx="12213771" cy="52529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143C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5E412F8-958F-460C-A520-9FC636D1286D}"/>
              </a:ext>
            </a:extLst>
          </p:cNvPr>
          <p:cNvSpPr/>
          <p:nvPr/>
        </p:nvSpPr>
        <p:spPr>
          <a:xfrm>
            <a:off x="0" y="6340363"/>
            <a:ext cx="12213771" cy="525294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143C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389108" y="247183"/>
            <a:ext cx="11435553" cy="6237027"/>
          </a:xfrm>
          <a:prstGeom prst="roundRect">
            <a:avLst>
              <a:gd name="adj" fmla="val 1733"/>
            </a:avLst>
          </a:prstGeom>
          <a:solidFill>
            <a:schemeClr val="bg1"/>
          </a:solidFill>
          <a:ln w="28575">
            <a:noFill/>
          </a:ln>
          <a:effectLst>
            <a:outerShdw blurRad="50800" dist="1524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2800" b="1" spc="6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endParaRPr lang="ko-KR" altLang="en-US" sz="4000" b="1" spc="600" dirty="0">
              <a:solidFill>
                <a:schemeClr val="bg2">
                  <a:lumMod val="2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680660" y="4205877"/>
            <a:ext cx="398041" cy="376619"/>
            <a:chOff x="-680660" y="4205877"/>
            <a:chExt cx="398041" cy="376619"/>
          </a:xfrm>
        </p:grpSpPr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69F1BBA8-ED07-41AD-B27E-C5EFB100827B}"/>
                </a:ext>
              </a:extLst>
            </p:cNvPr>
            <p:cNvSpPr/>
            <p:nvPr/>
          </p:nvSpPr>
          <p:spPr>
            <a:xfrm>
              <a:off x="-680660" y="4205877"/>
              <a:ext cx="384714" cy="376619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A9FEE02-8C7B-4A6C-BE65-F9603CB673A7}"/>
                </a:ext>
              </a:extLst>
            </p:cNvPr>
            <p:cNvSpPr txBox="1"/>
            <p:nvPr/>
          </p:nvSpPr>
          <p:spPr>
            <a:xfrm>
              <a:off x="-675067" y="4267483"/>
              <a:ext cx="39244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smtClean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01</a:t>
              </a:r>
              <a:endParaRPr lang="ko-KR" altLang="en-US" sz="14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-684591" y="4708135"/>
            <a:ext cx="392448" cy="376619"/>
            <a:chOff x="-684591" y="4708135"/>
            <a:chExt cx="392448" cy="376619"/>
          </a:xfrm>
        </p:grpSpPr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69F1BBA8-ED07-41AD-B27E-C5EFB100827B}"/>
                </a:ext>
              </a:extLst>
            </p:cNvPr>
            <p:cNvSpPr/>
            <p:nvPr/>
          </p:nvSpPr>
          <p:spPr>
            <a:xfrm>
              <a:off x="-681631" y="4708135"/>
              <a:ext cx="384714" cy="376619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A9FEE02-8C7B-4A6C-BE65-F9603CB673A7}"/>
                </a:ext>
              </a:extLst>
            </p:cNvPr>
            <p:cNvSpPr txBox="1"/>
            <p:nvPr/>
          </p:nvSpPr>
          <p:spPr>
            <a:xfrm>
              <a:off x="-684591" y="4764311"/>
              <a:ext cx="39244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smtClean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02</a:t>
              </a:r>
              <a:endParaRPr lang="ko-KR" altLang="en-US" sz="14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-681631" y="5210393"/>
            <a:ext cx="394250" cy="376619"/>
            <a:chOff x="-681631" y="5210393"/>
            <a:chExt cx="394250" cy="376619"/>
          </a:xfrm>
        </p:grpSpPr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69F1BBA8-ED07-41AD-B27E-C5EFB100827B}"/>
                </a:ext>
              </a:extLst>
            </p:cNvPr>
            <p:cNvSpPr/>
            <p:nvPr/>
          </p:nvSpPr>
          <p:spPr>
            <a:xfrm>
              <a:off x="-681631" y="5210393"/>
              <a:ext cx="384714" cy="376619"/>
            </a:xfrm>
            <a:prstGeom prst="ellipse">
              <a:avLst/>
            </a:prstGeom>
            <a:solidFill>
              <a:schemeClr val="accent6">
                <a:lumMod val="60000"/>
                <a:lumOff val="40000"/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A9FEE02-8C7B-4A6C-BE65-F9603CB673A7}"/>
                </a:ext>
              </a:extLst>
            </p:cNvPr>
            <p:cNvSpPr txBox="1"/>
            <p:nvPr/>
          </p:nvSpPr>
          <p:spPr>
            <a:xfrm>
              <a:off x="-679829" y="5268666"/>
              <a:ext cx="39244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smtClean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03</a:t>
              </a:r>
              <a:endParaRPr lang="ko-KR" altLang="en-US" sz="14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-1180774" y="643537"/>
            <a:ext cx="862998" cy="647915"/>
            <a:chOff x="3888959" y="4892008"/>
            <a:chExt cx="911641" cy="684435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F8A7BF9A-9519-4DC7-B123-3DC62E252A9E}"/>
                </a:ext>
              </a:extLst>
            </p:cNvPr>
            <p:cNvSpPr/>
            <p:nvPr/>
          </p:nvSpPr>
          <p:spPr>
            <a:xfrm>
              <a:off x="4198620" y="5170264"/>
              <a:ext cx="601980" cy="406179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9" name="그룹 28"/>
            <p:cNvGrpSpPr/>
            <p:nvPr/>
          </p:nvGrpSpPr>
          <p:grpSpPr>
            <a:xfrm>
              <a:off x="3888959" y="4892008"/>
              <a:ext cx="446191" cy="384350"/>
              <a:chOff x="-680660" y="4205877"/>
              <a:chExt cx="446191" cy="384350"/>
            </a:xfrm>
          </p:grpSpPr>
          <p:sp>
            <p:nvSpPr>
              <p:cNvPr id="30" name="타원 29">
                <a:extLst>
                  <a:ext uri="{FF2B5EF4-FFF2-40B4-BE49-F238E27FC236}">
                    <a16:creationId xmlns:a16="http://schemas.microsoft.com/office/drawing/2014/main" id="{69F1BBA8-ED07-41AD-B27E-C5EFB100827B}"/>
                  </a:ext>
                </a:extLst>
              </p:cNvPr>
              <p:cNvSpPr/>
              <p:nvPr/>
            </p:nvSpPr>
            <p:spPr>
              <a:xfrm>
                <a:off x="-680660" y="4205877"/>
                <a:ext cx="384714" cy="376619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  <a:alpha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A9FEE02-8C7B-4A6C-BE65-F9603CB673A7}"/>
                  </a:ext>
                </a:extLst>
              </p:cNvPr>
              <p:cNvSpPr txBox="1"/>
              <p:nvPr/>
            </p:nvSpPr>
            <p:spPr>
              <a:xfrm>
                <a:off x="-672685" y="4265102"/>
                <a:ext cx="438216" cy="3251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 smtClean="0">
                    <a:solidFill>
                      <a:schemeClr val="bg1"/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01</a:t>
                </a:r>
                <a:endParaRPr lang="ko-KR" altLang="en-US" sz="1400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</p:grpSp>
      </p:grpSp>
      <p:grpSp>
        <p:nvGrpSpPr>
          <p:cNvPr id="10" name="그룹 9"/>
          <p:cNvGrpSpPr/>
          <p:nvPr/>
        </p:nvGrpSpPr>
        <p:grpSpPr>
          <a:xfrm>
            <a:off x="-1177572" y="1345660"/>
            <a:ext cx="957424" cy="509936"/>
            <a:chOff x="7258812" y="4511953"/>
            <a:chExt cx="1011389" cy="538678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F8A7BF9A-9519-4DC7-B123-3DC62E252A9E}"/>
                </a:ext>
              </a:extLst>
            </p:cNvPr>
            <p:cNvSpPr/>
            <p:nvPr/>
          </p:nvSpPr>
          <p:spPr>
            <a:xfrm>
              <a:off x="7574280" y="4823460"/>
              <a:ext cx="695921" cy="227171"/>
            </a:xfrm>
            <a:prstGeom prst="rect">
              <a:avLst/>
            </a:prstGeom>
            <a:noFill/>
            <a:ln w="254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33" name="그룹 32"/>
            <p:cNvGrpSpPr/>
            <p:nvPr/>
          </p:nvGrpSpPr>
          <p:grpSpPr>
            <a:xfrm>
              <a:off x="7258812" y="4511953"/>
              <a:ext cx="463056" cy="381300"/>
              <a:chOff x="-682211" y="4708135"/>
              <a:chExt cx="463056" cy="381300"/>
            </a:xfrm>
          </p:grpSpPr>
          <p:sp>
            <p:nvSpPr>
              <p:cNvPr id="34" name="타원 33">
                <a:extLst>
                  <a:ext uri="{FF2B5EF4-FFF2-40B4-BE49-F238E27FC236}">
                    <a16:creationId xmlns:a16="http://schemas.microsoft.com/office/drawing/2014/main" id="{69F1BBA8-ED07-41AD-B27E-C5EFB100827B}"/>
                  </a:ext>
                </a:extLst>
              </p:cNvPr>
              <p:cNvSpPr/>
              <p:nvPr/>
            </p:nvSpPr>
            <p:spPr>
              <a:xfrm>
                <a:off x="-681631" y="4708135"/>
                <a:ext cx="384714" cy="376619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  <a:alpha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A9FEE02-8C7B-4A6C-BE65-F9603CB673A7}"/>
                  </a:ext>
                </a:extLst>
              </p:cNvPr>
              <p:cNvSpPr txBox="1"/>
              <p:nvPr/>
            </p:nvSpPr>
            <p:spPr>
              <a:xfrm>
                <a:off x="-682211" y="4764311"/>
                <a:ext cx="463056" cy="3251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 smtClean="0">
                    <a:solidFill>
                      <a:schemeClr val="bg1"/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02</a:t>
                </a:r>
                <a:endParaRPr lang="ko-KR" altLang="en-US" sz="1400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</p:grpSp>
      </p:grpSp>
      <p:grpSp>
        <p:nvGrpSpPr>
          <p:cNvPr id="41" name="그룹 40"/>
          <p:cNvGrpSpPr/>
          <p:nvPr/>
        </p:nvGrpSpPr>
        <p:grpSpPr>
          <a:xfrm>
            <a:off x="-1180774" y="1940614"/>
            <a:ext cx="960627" cy="567875"/>
            <a:chOff x="447979" y="4469824"/>
            <a:chExt cx="1014772" cy="599883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F8A7BF9A-9519-4DC7-B123-3DC62E252A9E}"/>
                </a:ext>
              </a:extLst>
            </p:cNvPr>
            <p:cNvSpPr/>
            <p:nvPr/>
          </p:nvSpPr>
          <p:spPr>
            <a:xfrm>
              <a:off x="730412" y="4804215"/>
              <a:ext cx="732339" cy="265492"/>
            </a:xfrm>
            <a:prstGeom prst="rect">
              <a:avLst/>
            </a:prstGeom>
            <a:noFill/>
            <a:ln w="254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37" name="그룹 36"/>
            <p:cNvGrpSpPr/>
            <p:nvPr/>
          </p:nvGrpSpPr>
          <p:grpSpPr>
            <a:xfrm>
              <a:off x="447979" y="4469824"/>
              <a:ext cx="455965" cy="383397"/>
              <a:chOff x="-690259" y="5210393"/>
              <a:chExt cx="455965" cy="383397"/>
            </a:xfrm>
          </p:grpSpPr>
          <p:sp>
            <p:nvSpPr>
              <p:cNvPr id="38" name="타원 37">
                <a:extLst>
                  <a:ext uri="{FF2B5EF4-FFF2-40B4-BE49-F238E27FC236}">
                    <a16:creationId xmlns:a16="http://schemas.microsoft.com/office/drawing/2014/main" id="{69F1BBA8-ED07-41AD-B27E-C5EFB100827B}"/>
                  </a:ext>
                </a:extLst>
              </p:cNvPr>
              <p:cNvSpPr/>
              <p:nvPr/>
            </p:nvSpPr>
            <p:spPr>
              <a:xfrm>
                <a:off x="-681631" y="5210393"/>
                <a:ext cx="384714" cy="376619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  <a:alpha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A9FEE02-8C7B-4A6C-BE65-F9603CB673A7}"/>
                  </a:ext>
                </a:extLst>
              </p:cNvPr>
              <p:cNvSpPr txBox="1"/>
              <p:nvPr/>
            </p:nvSpPr>
            <p:spPr>
              <a:xfrm>
                <a:off x="-690259" y="5268666"/>
                <a:ext cx="455965" cy="3251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 smtClean="0">
                    <a:solidFill>
                      <a:schemeClr val="bg1"/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03</a:t>
                </a:r>
                <a:endParaRPr lang="ko-KR" altLang="en-US" sz="1400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</p:grpSp>
      </p:grpSp>
      <p:grpSp>
        <p:nvGrpSpPr>
          <p:cNvPr id="44" name="그룹 43"/>
          <p:cNvGrpSpPr/>
          <p:nvPr/>
        </p:nvGrpSpPr>
        <p:grpSpPr>
          <a:xfrm>
            <a:off x="602469" y="522933"/>
            <a:ext cx="3391680" cy="523220"/>
            <a:chOff x="488169" y="522933"/>
            <a:chExt cx="3391680" cy="52322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98624BE-EF16-4138-82D0-12F5138EAB6E}"/>
                </a:ext>
              </a:extLst>
            </p:cNvPr>
            <p:cNvSpPr txBox="1"/>
            <p:nvPr/>
          </p:nvSpPr>
          <p:spPr>
            <a:xfrm>
              <a:off x="488169" y="522933"/>
              <a:ext cx="134063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b="1" dirty="0" smtClean="0">
                  <a:ln>
                    <a:solidFill>
                      <a:schemeClr val="bg1">
                        <a:alpha val="3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게시판</a:t>
              </a:r>
              <a:endParaRPr lang="en-US" altLang="ko-KR" sz="28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98624BE-EF16-4138-82D0-12F5138EAB6E}"/>
                </a:ext>
              </a:extLst>
            </p:cNvPr>
            <p:cNvSpPr txBox="1"/>
            <p:nvPr/>
          </p:nvSpPr>
          <p:spPr>
            <a:xfrm>
              <a:off x="1573034" y="663844"/>
              <a:ext cx="230681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 smtClean="0">
                  <a:ln>
                    <a:solidFill>
                      <a:schemeClr val="bg1">
                        <a:alpha val="3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cs typeface="KoPubWorld돋움체 Medium" panose="00000600000000000000" pitchFamily="2" charset="-127"/>
                </a:rPr>
                <a:t>- WRITE, MODIFY, REPLY</a:t>
              </a:r>
              <a:endParaRPr lang="en-US" altLang="ko-KR" sz="14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198624BE-EF16-4138-82D0-12F5138EAB6E}"/>
              </a:ext>
            </a:extLst>
          </p:cNvPr>
          <p:cNvSpPr txBox="1"/>
          <p:nvPr/>
        </p:nvSpPr>
        <p:spPr>
          <a:xfrm>
            <a:off x="2355629" y="4239988"/>
            <a:ext cx="12355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NOTICE</a:t>
            </a:r>
            <a:endParaRPr lang="en-US" altLang="ko-KR" sz="14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KoPubWorld돋움체 Medium" panose="00000600000000000000" pitchFamily="2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98624BE-EF16-4138-82D0-12F5138EAB6E}"/>
              </a:ext>
            </a:extLst>
          </p:cNvPr>
          <p:cNvSpPr txBox="1"/>
          <p:nvPr/>
        </p:nvSpPr>
        <p:spPr>
          <a:xfrm>
            <a:off x="6484093" y="4236919"/>
            <a:ext cx="8021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2. QNA</a:t>
            </a:r>
            <a:endParaRPr lang="en-US" altLang="ko-KR" sz="14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KoPubWorld돋움체 Medium" panose="00000600000000000000" pitchFamily="2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-1181549" y="2549002"/>
            <a:ext cx="961401" cy="551128"/>
            <a:chOff x="286303" y="4959336"/>
            <a:chExt cx="961401" cy="551128"/>
          </a:xfrm>
        </p:grpSpPr>
        <p:grpSp>
          <p:nvGrpSpPr>
            <p:cNvPr id="4" name="그룹 3"/>
            <p:cNvGrpSpPr/>
            <p:nvPr/>
          </p:nvGrpSpPr>
          <p:grpSpPr>
            <a:xfrm>
              <a:off x="286303" y="4959336"/>
              <a:ext cx="394250" cy="376619"/>
              <a:chOff x="-681631" y="3706164"/>
              <a:chExt cx="394250" cy="376619"/>
            </a:xfrm>
          </p:grpSpPr>
          <p:sp>
            <p:nvSpPr>
              <p:cNvPr id="24" name="타원 23">
                <a:extLst>
                  <a:ext uri="{FF2B5EF4-FFF2-40B4-BE49-F238E27FC236}">
                    <a16:creationId xmlns:a16="http://schemas.microsoft.com/office/drawing/2014/main" id="{69F1BBA8-ED07-41AD-B27E-C5EFB100827B}"/>
                  </a:ext>
                </a:extLst>
              </p:cNvPr>
              <p:cNvSpPr/>
              <p:nvPr/>
            </p:nvSpPr>
            <p:spPr>
              <a:xfrm>
                <a:off x="-681631" y="3706164"/>
                <a:ext cx="384714" cy="376619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  <a:alpha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A9FEE02-8C7B-4A6C-BE65-F9603CB673A7}"/>
                  </a:ext>
                </a:extLst>
              </p:cNvPr>
              <p:cNvSpPr txBox="1"/>
              <p:nvPr/>
            </p:nvSpPr>
            <p:spPr>
              <a:xfrm>
                <a:off x="-679829" y="3767699"/>
                <a:ext cx="39244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 smtClean="0">
                    <a:solidFill>
                      <a:schemeClr val="bg1"/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04</a:t>
                </a:r>
                <a:endParaRPr lang="ko-KR" altLang="en-US" sz="1400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</p:grp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8A7BF9A-9519-4DC7-B123-3DC62E252A9E}"/>
                </a:ext>
              </a:extLst>
            </p:cNvPr>
            <p:cNvSpPr/>
            <p:nvPr/>
          </p:nvSpPr>
          <p:spPr>
            <a:xfrm>
              <a:off x="550321" y="5268666"/>
              <a:ext cx="697383" cy="241798"/>
            </a:xfrm>
            <a:prstGeom prst="rect">
              <a:avLst/>
            </a:prstGeom>
            <a:noFill/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0765" y="2760078"/>
            <a:ext cx="3400900" cy="1486107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2362" y="2642747"/>
            <a:ext cx="3305636" cy="160995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96213" y="2256269"/>
            <a:ext cx="1771897" cy="1495634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198624BE-EF16-4138-82D0-12F5138EAB6E}"/>
              </a:ext>
            </a:extLst>
          </p:cNvPr>
          <p:cNvSpPr txBox="1"/>
          <p:nvPr/>
        </p:nvSpPr>
        <p:spPr>
          <a:xfrm>
            <a:off x="9440351" y="3866718"/>
            <a:ext cx="10836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3</a:t>
            </a:r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. REVIEW</a:t>
            </a:r>
            <a:endParaRPr lang="en-US" altLang="ko-KR" sz="14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KoPubWorld돋움체 Medium" panose="00000600000000000000" pitchFamily="2" charset="-127"/>
            </a:endParaRPr>
          </a:p>
        </p:txBody>
      </p:sp>
      <p:grpSp>
        <p:nvGrpSpPr>
          <p:cNvPr id="58" name="그룹 57"/>
          <p:cNvGrpSpPr/>
          <p:nvPr/>
        </p:nvGrpSpPr>
        <p:grpSpPr>
          <a:xfrm>
            <a:off x="871884" y="2304016"/>
            <a:ext cx="1394068" cy="571186"/>
            <a:chOff x="154485" y="1808418"/>
            <a:chExt cx="1394068" cy="571186"/>
          </a:xfrm>
        </p:grpSpPr>
        <p:grpSp>
          <p:nvGrpSpPr>
            <p:cNvPr id="47" name="그룹 46"/>
            <p:cNvGrpSpPr/>
            <p:nvPr/>
          </p:nvGrpSpPr>
          <p:grpSpPr>
            <a:xfrm>
              <a:off x="154485" y="1808418"/>
              <a:ext cx="1394068" cy="571186"/>
              <a:chOff x="3888959" y="4892008"/>
              <a:chExt cx="1472644" cy="603381"/>
            </a:xfrm>
          </p:grpSpPr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F8A7BF9A-9519-4DC7-B123-3DC62E252A9E}"/>
                  </a:ext>
                </a:extLst>
              </p:cNvPr>
              <p:cNvSpPr/>
              <p:nvPr/>
            </p:nvSpPr>
            <p:spPr>
              <a:xfrm>
                <a:off x="4198620" y="5170264"/>
                <a:ext cx="1162983" cy="325125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49" name="그룹 48"/>
              <p:cNvGrpSpPr/>
              <p:nvPr/>
            </p:nvGrpSpPr>
            <p:grpSpPr>
              <a:xfrm>
                <a:off x="3888959" y="4892008"/>
                <a:ext cx="446191" cy="384350"/>
                <a:chOff x="-680660" y="4205877"/>
                <a:chExt cx="446191" cy="384350"/>
              </a:xfrm>
            </p:grpSpPr>
            <p:sp>
              <p:nvSpPr>
                <p:cNvPr id="50" name="타원 49">
                  <a:extLst>
                    <a:ext uri="{FF2B5EF4-FFF2-40B4-BE49-F238E27FC236}">
                      <a16:creationId xmlns:a16="http://schemas.microsoft.com/office/drawing/2014/main" id="{69F1BBA8-ED07-41AD-B27E-C5EFB100827B}"/>
                    </a:ext>
                  </a:extLst>
                </p:cNvPr>
                <p:cNvSpPr/>
                <p:nvPr/>
              </p:nvSpPr>
              <p:spPr>
                <a:xfrm>
                  <a:off x="-680660" y="4205877"/>
                  <a:ext cx="384714" cy="376619"/>
                </a:xfrm>
                <a:prstGeom prst="ellipse">
                  <a:avLst/>
                </a:prstGeom>
                <a:solidFill>
                  <a:schemeClr val="accent2">
                    <a:lumMod val="60000"/>
                    <a:lumOff val="40000"/>
                    <a:alpha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7A9FEE02-8C7B-4A6C-BE65-F9603CB673A7}"/>
                    </a:ext>
                  </a:extLst>
                </p:cNvPr>
                <p:cNvSpPr txBox="1"/>
                <p:nvPr/>
              </p:nvSpPr>
              <p:spPr>
                <a:xfrm>
                  <a:off x="-672685" y="4265102"/>
                  <a:ext cx="438216" cy="32512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400" dirty="0" smtClean="0">
                      <a:solidFill>
                        <a:schemeClr val="bg1"/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01</a:t>
                  </a:r>
                  <a:endParaRPr lang="ko-KR" altLang="en-US" sz="1400" dirty="0">
                    <a:solidFill>
                      <a:schemeClr val="bg1"/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endParaRPr>
                </a:p>
              </p:txBody>
            </p:sp>
          </p:grpSp>
        </p:grp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198624BE-EF16-4138-82D0-12F5138EAB6E}"/>
                </a:ext>
              </a:extLst>
            </p:cNvPr>
            <p:cNvSpPr txBox="1"/>
            <p:nvPr/>
          </p:nvSpPr>
          <p:spPr>
            <a:xfrm>
              <a:off x="447622" y="2071826"/>
              <a:ext cx="11009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err="1" smtClean="0">
                  <a:ln>
                    <a:solidFill>
                      <a:schemeClr val="bg1">
                        <a:alpha val="3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cs typeface="KoPubWorld돋움체 Medium" panose="00000600000000000000" pitchFamily="2" charset="-127"/>
                </a:rPr>
                <a:t>board_title</a:t>
              </a:r>
              <a:endParaRPr lang="en-US" altLang="ko-KR" sz="14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endParaRPr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198624BE-EF16-4138-82D0-12F5138EAB6E}"/>
              </a:ext>
            </a:extLst>
          </p:cNvPr>
          <p:cNvSpPr txBox="1"/>
          <p:nvPr/>
        </p:nvSpPr>
        <p:spPr>
          <a:xfrm>
            <a:off x="1150568" y="1317096"/>
            <a:ext cx="37435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1. 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게시판 마다 </a:t>
            </a:r>
            <a:r>
              <a:rPr lang="en-US" altLang="ko-KR" sz="1400" b="1" dirty="0" err="1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board_title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의 </a:t>
            </a:r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option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이 다름</a:t>
            </a:r>
            <a:endParaRPr lang="en-US" altLang="ko-KR" sz="14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KoPubWorld돋움체 Medium" panose="00000600000000000000" pitchFamily="2" charset="-127"/>
            </a:endParaRPr>
          </a:p>
        </p:txBody>
      </p:sp>
      <p:grpSp>
        <p:nvGrpSpPr>
          <p:cNvPr id="63" name="그룹 62"/>
          <p:cNvGrpSpPr/>
          <p:nvPr/>
        </p:nvGrpSpPr>
        <p:grpSpPr>
          <a:xfrm>
            <a:off x="-675968" y="5644145"/>
            <a:ext cx="394250" cy="376619"/>
            <a:chOff x="-1238628" y="3173416"/>
            <a:chExt cx="394250" cy="376619"/>
          </a:xfrm>
        </p:grpSpPr>
        <p:sp>
          <p:nvSpPr>
            <p:cNvPr id="64" name="타원 63">
              <a:extLst>
                <a:ext uri="{FF2B5EF4-FFF2-40B4-BE49-F238E27FC236}">
                  <a16:creationId xmlns:a16="http://schemas.microsoft.com/office/drawing/2014/main" id="{69F1BBA8-ED07-41AD-B27E-C5EFB100827B}"/>
                </a:ext>
              </a:extLst>
            </p:cNvPr>
            <p:cNvSpPr/>
            <p:nvPr/>
          </p:nvSpPr>
          <p:spPr>
            <a:xfrm>
              <a:off x="-1238628" y="3173416"/>
              <a:ext cx="384714" cy="376619"/>
            </a:xfrm>
            <a:prstGeom prst="ellipse">
              <a:avLst/>
            </a:prstGeom>
            <a:solidFill>
              <a:schemeClr val="accent4">
                <a:lumMod val="60000"/>
                <a:lumOff val="40000"/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7A9FEE02-8C7B-4A6C-BE65-F9603CB673A7}"/>
                </a:ext>
              </a:extLst>
            </p:cNvPr>
            <p:cNvSpPr txBox="1"/>
            <p:nvPr/>
          </p:nvSpPr>
          <p:spPr>
            <a:xfrm>
              <a:off x="-1236826" y="3234951"/>
              <a:ext cx="39244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smtClean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04</a:t>
              </a:r>
              <a:endParaRPr lang="ko-KR" altLang="en-US" sz="14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pic>
        <p:nvPicPr>
          <p:cNvPr id="68" name="그림 6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2342" y="4532098"/>
            <a:ext cx="3698777" cy="1198836"/>
          </a:xfrm>
          <a:prstGeom prst="rect">
            <a:avLst/>
          </a:prstGeom>
        </p:spPr>
      </p:pic>
      <p:pic>
        <p:nvPicPr>
          <p:cNvPr id="69" name="그림 6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88262" y="1201602"/>
            <a:ext cx="4497055" cy="1095437"/>
          </a:xfrm>
          <a:prstGeom prst="rect">
            <a:avLst/>
          </a:prstGeom>
        </p:spPr>
      </p:pic>
      <p:pic>
        <p:nvPicPr>
          <p:cNvPr id="70" name="그림 6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8690" y="4540076"/>
            <a:ext cx="4302961" cy="842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532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C63E67D7-5B4E-4879-8C55-A51AE216AF36}"/>
              </a:ext>
            </a:extLst>
          </p:cNvPr>
          <p:cNvSpPr/>
          <p:nvPr/>
        </p:nvSpPr>
        <p:spPr>
          <a:xfrm>
            <a:off x="1" y="-2361"/>
            <a:ext cx="12192000" cy="52529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143C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5E412F8-958F-460C-A520-9FC636D1286D}"/>
              </a:ext>
            </a:extLst>
          </p:cNvPr>
          <p:cNvSpPr/>
          <p:nvPr/>
        </p:nvSpPr>
        <p:spPr>
          <a:xfrm>
            <a:off x="1" y="6340363"/>
            <a:ext cx="12192000" cy="525294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143C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389108" y="247183"/>
            <a:ext cx="11435553" cy="6237027"/>
          </a:xfrm>
          <a:prstGeom prst="roundRect">
            <a:avLst>
              <a:gd name="adj" fmla="val 1733"/>
            </a:avLst>
          </a:prstGeom>
          <a:solidFill>
            <a:schemeClr val="bg1"/>
          </a:solidFill>
          <a:ln w="28575">
            <a:noFill/>
          </a:ln>
          <a:effectLst>
            <a:outerShdw blurRad="50800" dist="1524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2800" b="1" spc="6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endParaRPr lang="ko-KR" altLang="en-US" sz="4000" b="1" spc="600" dirty="0">
              <a:solidFill>
                <a:schemeClr val="bg2">
                  <a:lumMod val="2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680660" y="4205877"/>
            <a:ext cx="398041" cy="376619"/>
            <a:chOff x="-680660" y="4205877"/>
            <a:chExt cx="398041" cy="376619"/>
          </a:xfrm>
        </p:grpSpPr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69F1BBA8-ED07-41AD-B27E-C5EFB100827B}"/>
                </a:ext>
              </a:extLst>
            </p:cNvPr>
            <p:cNvSpPr/>
            <p:nvPr/>
          </p:nvSpPr>
          <p:spPr>
            <a:xfrm>
              <a:off x="-680660" y="4205877"/>
              <a:ext cx="384714" cy="376619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A9FEE02-8C7B-4A6C-BE65-F9603CB673A7}"/>
                </a:ext>
              </a:extLst>
            </p:cNvPr>
            <p:cNvSpPr txBox="1"/>
            <p:nvPr/>
          </p:nvSpPr>
          <p:spPr>
            <a:xfrm>
              <a:off x="-675067" y="4267483"/>
              <a:ext cx="39244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smtClean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01</a:t>
              </a:r>
              <a:endParaRPr lang="ko-KR" altLang="en-US" sz="14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-684591" y="4708135"/>
            <a:ext cx="392448" cy="376619"/>
            <a:chOff x="-684591" y="4708135"/>
            <a:chExt cx="392448" cy="376619"/>
          </a:xfrm>
        </p:grpSpPr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69F1BBA8-ED07-41AD-B27E-C5EFB100827B}"/>
                </a:ext>
              </a:extLst>
            </p:cNvPr>
            <p:cNvSpPr/>
            <p:nvPr/>
          </p:nvSpPr>
          <p:spPr>
            <a:xfrm>
              <a:off x="-681631" y="4708135"/>
              <a:ext cx="384714" cy="376619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A9FEE02-8C7B-4A6C-BE65-F9603CB673A7}"/>
                </a:ext>
              </a:extLst>
            </p:cNvPr>
            <p:cNvSpPr txBox="1"/>
            <p:nvPr/>
          </p:nvSpPr>
          <p:spPr>
            <a:xfrm>
              <a:off x="-684591" y="4764311"/>
              <a:ext cx="39244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smtClean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02</a:t>
              </a:r>
              <a:endParaRPr lang="ko-KR" altLang="en-US" sz="14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-681631" y="5210393"/>
            <a:ext cx="394250" cy="376619"/>
            <a:chOff x="-681631" y="5210393"/>
            <a:chExt cx="394250" cy="376619"/>
          </a:xfrm>
        </p:grpSpPr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69F1BBA8-ED07-41AD-B27E-C5EFB100827B}"/>
                </a:ext>
              </a:extLst>
            </p:cNvPr>
            <p:cNvSpPr/>
            <p:nvPr/>
          </p:nvSpPr>
          <p:spPr>
            <a:xfrm>
              <a:off x="-681631" y="5210393"/>
              <a:ext cx="384714" cy="376619"/>
            </a:xfrm>
            <a:prstGeom prst="ellipse">
              <a:avLst/>
            </a:prstGeom>
            <a:solidFill>
              <a:schemeClr val="accent6">
                <a:lumMod val="60000"/>
                <a:lumOff val="40000"/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A9FEE02-8C7B-4A6C-BE65-F9603CB673A7}"/>
                </a:ext>
              </a:extLst>
            </p:cNvPr>
            <p:cNvSpPr txBox="1"/>
            <p:nvPr/>
          </p:nvSpPr>
          <p:spPr>
            <a:xfrm>
              <a:off x="-679829" y="5268666"/>
              <a:ext cx="39244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smtClean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03</a:t>
              </a:r>
              <a:endParaRPr lang="ko-KR" altLang="en-US" sz="14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-1180774" y="643537"/>
            <a:ext cx="862998" cy="647915"/>
            <a:chOff x="3888959" y="4892008"/>
            <a:chExt cx="911641" cy="684435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F8A7BF9A-9519-4DC7-B123-3DC62E252A9E}"/>
                </a:ext>
              </a:extLst>
            </p:cNvPr>
            <p:cNvSpPr/>
            <p:nvPr/>
          </p:nvSpPr>
          <p:spPr>
            <a:xfrm>
              <a:off x="4198620" y="5170264"/>
              <a:ext cx="601980" cy="406179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9" name="그룹 28"/>
            <p:cNvGrpSpPr/>
            <p:nvPr/>
          </p:nvGrpSpPr>
          <p:grpSpPr>
            <a:xfrm>
              <a:off x="3888959" y="4892008"/>
              <a:ext cx="446191" cy="384350"/>
              <a:chOff x="-680660" y="4205877"/>
              <a:chExt cx="446191" cy="384350"/>
            </a:xfrm>
          </p:grpSpPr>
          <p:sp>
            <p:nvSpPr>
              <p:cNvPr id="30" name="타원 29">
                <a:extLst>
                  <a:ext uri="{FF2B5EF4-FFF2-40B4-BE49-F238E27FC236}">
                    <a16:creationId xmlns:a16="http://schemas.microsoft.com/office/drawing/2014/main" id="{69F1BBA8-ED07-41AD-B27E-C5EFB100827B}"/>
                  </a:ext>
                </a:extLst>
              </p:cNvPr>
              <p:cNvSpPr/>
              <p:nvPr/>
            </p:nvSpPr>
            <p:spPr>
              <a:xfrm>
                <a:off x="-680660" y="4205877"/>
                <a:ext cx="384714" cy="376619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  <a:alpha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A9FEE02-8C7B-4A6C-BE65-F9603CB673A7}"/>
                  </a:ext>
                </a:extLst>
              </p:cNvPr>
              <p:cNvSpPr txBox="1"/>
              <p:nvPr/>
            </p:nvSpPr>
            <p:spPr>
              <a:xfrm>
                <a:off x="-672685" y="4265102"/>
                <a:ext cx="438216" cy="3251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 smtClean="0">
                    <a:solidFill>
                      <a:schemeClr val="bg1"/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01</a:t>
                </a:r>
                <a:endParaRPr lang="ko-KR" altLang="en-US" sz="1400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</p:grpSp>
      </p:grpSp>
      <p:grpSp>
        <p:nvGrpSpPr>
          <p:cNvPr id="10" name="그룹 9"/>
          <p:cNvGrpSpPr/>
          <p:nvPr/>
        </p:nvGrpSpPr>
        <p:grpSpPr>
          <a:xfrm>
            <a:off x="-1177572" y="1345660"/>
            <a:ext cx="957424" cy="509936"/>
            <a:chOff x="7258812" y="4511953"/>
            <a:chExt cx="1011389" cy="538678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F8A7BF9A-9519-4DC7-B123-3DC62E252A9E}"/>
                </a:ext>
              </a:extLst>
            </p:cNvPr>
            <p:cNvSpPr/>
            <p:nvPr/>
          </p:nvSpPr>
          <p:spPr>
            <a:xfrm>
              <a:off x="7574280" y="4823460"/>
              <a:ext cx="695921" cy="227171"/>
            </a:xfrm>
            <a:prstGeom prst="rect">
              <a:avLst/>
            </a:prstGeom>
            <a:noFill/>
            <a:ln w="254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33" name="그룹 32"/>
            <p:cNvGrpSpPr/>
            <p:nvPr/>
          </p:nvGrpSpPr>
          <p:grpSpPr>
            <a:xfrm>
              <a:off x="7258812" y="4511953"/>
              <a:ext cx="463056" cy="381300"/>
              <a:chOff x="-682211" y="4708135"/>
              <a:chExt cx="463056" cy="381300"/>
            </a:xfrm>
          </p:grpSpPr>
          <p:sp>
            <p:nvSpPr>
              <p:cNvPr id="34" name="타원 33">
                <a:extLst>
                  <a:ext uri="{FF2B5EF4-FFF2-40B4-BE49-F238E27FC236}">
                    <a16:creationId xmlns:a16="http://schemas.microsoft.com/office/drawing/2014/main" id="{69F1BBA8-ED07-41AD-B27E-C5EFB100827B}"/>
                  </a:ext>
                </a:extLst>
              </p:cNvPr>
              <p:cNvSpPr/>
              <p:nvPr/>
            </p:nvSpPr>
            <p:spPr>
              <a:xfrm>
                <a:off x="-681631" y="4708135"/>
                <a:ext cx="384714" cy="376619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  <a:alpha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A9FEE02-8C7B-4A6C-BE65-F9603CB673A7}"/>
                  </a:ext>
                </a:extLst>
              </p:cNvPr>
              <p:cNvSpPr txBox="1"/>
              <p:nvPr/>
            </p:nvSpPr>
            <p:spPr>
              <a:xfrm>
                <a:off x="-682211" y="4764311"/>
                <a:ext cx="463056" cy="3251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 smtClean="0">
                    <a:solidFill>
                      <a:schemeClr val="bg1"/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02</a:t>
                </a:r>
                <a:endParaRPr lang="ko-KR" altLang="en-US" sz="1400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</p:grpSp>
      </p:grpSp>
      <p:grpSp>
        <p:nvGrpSpPr>
          <p:cNvPr id="41" name="그룹 40"/>
          <p:cNvGrpSpPr/>
          <p:nvPr/>
        </p:nvGrpSpPr>
        <p:grpSpPr>
          <a:xfrm>
            <a:off x="-1180774" y="1940614"/>
            <a:ext cx="960627" cy="567875"/>
            <a:chOff x="447979" y="4469824"/>
            <a:chExt cx="1014772" cy="599883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F8A7BF9A-9519-4DC7-B123-3DC62E252A9E}"/>
                </a:ext>
              </a:extLst>
            </p:cNvPr>
            <p:cNvSpPr/>
            <p:nvPr/>
          </p:nvSpPr>
          <p:spPr>
            <a:xfrm>
              <a:off x="730412" y="4804215"/>
              <a:ext cx="732339" cy="265492"/>
            </a:xfrm>
            <a:prstGeom prst="rect">
              <a:avLst/>
            </a:prstGeom>
            <a:noFill/>
            <a:ln w="254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37" name="그룹 36"/>
            <p:cNvGrpSpPr/>
            <p:nvPr/>
          </p:nvGrpSpPr>
          <p:grpSpPr>
            <a:xfrm>
              <a:off x="447979" y="4469824"/>
              <a:ext cx="455965" cy="383397"/>
              <a:chOff x="-690259" y="5210393"/>
              <a:chExt cx="455965" cy="383397"/>
            </a:xfrm>
          </p:grpSpPr>
          <p:sp>
            <p:nvSpPr>
              <p:cNvPr id="38" name="타원 37">
                <a:extLst>
                  <a:ext uri="{FF2B5EF4-FFF2-40B4-BE49-F238E27FC236}">
                    <a16:creationId xmlns:a16="http://schemas.microsoft.com/office/drawing/2014/main" id="{69F1BBA8-ED07-41AD-B27E-C5EFB100827B}"/>
                  </a:ext>
                </a:extLst>
              </p:cNvPr>
              <p:cNvSpPr/>
              <p:nvPr/>
            </p:nvSpPr>
            <p:spPr>
              <a:xfrm>
                <a:off x="-681631" y="5210393"/>
                <a:ext cx="384714" cy="376619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  <a:alpha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A9FEE02-8C7B-4A6C-BE65-F9603CB673A7}"/>
                  </a:ext>
                </a:extLst>
              </p:cNvPr>
              <p:cNvSpPr txBox="1"/>
              <p:nvPr/>
            </p:nvSpPr>
            <p:spPr>
              <a:xfrm>
                <a:off x="-690259" y="5268666"/>
                <a:ext cx="455965" cy="3251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 smtClean="0">
                    <a:solidFill>
                      <a:schemeClr val="bg1"/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03</a:t>
                </a:r>
                <a:endParaRPr lang="ko-KR" altLang="en-US" sz="1400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</p:grpSp>
      </p:grpSp>
      <p:grpSp>
        <p:nvGrpSpPr>
          <p:cNvPr id="44" name="그룹 43"/>
          <p:cNvGrpSpPr/>
          <p:nvPr/>
        </p:nvGrpSpPr>
        <p:grpSpPr>
          <a:xfrm>
            <a:off x="602469" y="522933"/>
            <a:ext cx="2100442" cy="523220"/>
            <a:chOff x="488169" y="522933"/>
            <a:chExt cx="2100442" cy="52322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98624BE-EF16-4138-82D0-12F5138EAB6E}"/>
                </a:ext>
              </a:extLst>
            </p:cNvPr>
            <p:cNvSpPr txBox="1"/>
            <p:nvPr/>
          </p:nvSpPr>
          <p:spPr>
            <a:xfrm>
              <a:off x="488169" y="522933"/>
              <a:ext cx="134063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b="1" dirty="0" smtClean="0">
                  <a:ln>
                    <a:solidFill>
                      <a:schemeClr val="bg1">
                        <a:alpha val="3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게시판</a:t>
              </a:r>
              <a:endParaRPr lang="en-US" altLang="ko-KR" sz="28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98624BE-EF16-4138-82D0-12F5138EAB6E}"/>
                </a:ext>
              </a:extLst>
            </p:cNvPr>
            <p:cNvSpPr txBox="1"/>
            <p:nvPr/>
          </p:nvSpPr>
          <p:spPr>
            <a:xfrm>
              <a:off x="1573035" y="663844"/>
              <a:ext cx="10155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 smtClean="0">
                  <a:ln>
                    <a:solidFill>
                      <a:schemeClr val="bg1">
                        <a:alpha val="3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cs typeface="KoPubWorld돋움체 Medium" panose="00000600000000000000" pitchFamily="2" charset="-127"/>
                </a:rPr>
                <a:t>- SELECT</a:t>
              </a:r>
              <a:endParaRPr lang="en-US" altLang="ko-KR" sz="14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-1181549" y="2549002"/>
            <a:ext cx="961401" cy="551128"/>
            <a:chOff x="286303" y="4959336"/>
            <a:chExt cx="961401" cy="551128"/>
          </a:xfrm>
        </p:grpSpPr>
        <p:grpSp>
          <p:nvGrpSpPr>
            <p:cNvPr id="4" name="그룹 3"/>
            <p:cNvGrpSpPr/>
            <p:nvPr/>
          </p:nvGrpSpPr>
          <p:grpSpPr>
            <a:xfrm>
              <a:off x="286303" y="4959336"/>
              <a:ext cx="394250" cy="376619"/>
              <a:chOff x="-681631" y="3706164"/>
              <a:chExt cx="394250" cy="376619"/>
            </a:xfrm>
          </p:grpSpPr>
          <p:sp>
            <p:nvSpPr>
              <p:cNvPr id="24" name="타원 23">
                <a:extLst>
                  <a:ext uri="{FF2B5EF4-FFF2-40B4-BE49-F238E27FC236}">
                    <a16:creationId xmlns:a16="http://schemas.microsoft.com/office/drawing/2014/main" id="{69F1BBA8-ED07-41AD-B27E-C5EFB100827B}"/>
                  </a:ext>
                </a:extLst>
              </p:cNvPr>
              <p:cNvSpPr/>
              <p:nvPr/>
            </p:nvSpPr>
            <p:spPr>
              <a:xfrm>
                <a:off x="-681631" y="3706164"/>
                <a:ext cx="384714" cy="376619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  <a:alpha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A9FEE02-8C7B-4A6C-BE65-F9603CB673A7}"/>
                  </a:ext>
                </a:extLst>
              </p:cNvPr>
              <p:cNvSpPr txBox="1"/>
              <p:nvPr/>
            </p:nvSpPr>
            <p:spPr>
              <a:xfrm>
                <a:off x="-679829" y="3767699"/>
                <a:ext cx="39244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 smtClean="0">
                    <a:solidFill>
                      <a:schemeClr val="bg1"/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04</a:t>
                </a:r>
                <a:endParaRPr lang="ko-KR" altLang="en-US" sz="1400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</p:grp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8A7BF9A-9519-4DC7-B123-3DC62E252A9E}"/>
                </a:ext>
              </a:extLst>
            </p:cNvPr>
            <p:cNvSpPr/>
            <p:nvPr/>
          </p:nvSpPr>
          <p:spPr>
            <a:xfrm>
              <a:off x="550321" y="5268666"/>
              <a:ext cx="697383" cy="241798"/>
            </a:xfrm>
            <a:prstGeom prst="rect">
              <a:avLst/>
            </a:prstGeom>
            <a:noFill/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-1237475" y="3637425"/>
            <a:ext cx="1103349" cy="309999"/>
            <a:chOff x="-1237475" y="3637425"/>
            <a:chExt cx="1103349" cy="309999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F8A7BF9A-9519-4DC7-B123-3DC62E252A9E}"/>
                </a:ext>
              </a:extLst>
            </p:cNvPr>
            <p:cNvSpPr/>
            <p:nvPr/>
          </p:nvSpPr>
          <p:spPr>
            <a:xfrm>
              <a:off x="-1235056" y="3637425"/>
              <a:ext cx="1100930" cy="307777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198624BE-EF16-4138-82D0-12F5138EAB6E}"/>
                </a:ext>
              </a:extLst>
            </p:cNvPr>
            <p:cNvSpPr txBox="1"/>
            <p:nvPr/>
          </p:nvSpPr>
          <p:spPr>
            <a:xfrm>
              <a:off x="-1237475" y="3639648"/>
              <a:ext cx="1102196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err="1" smtClean="0">
                  <a:ln>
                    <a:solidFill>
                      <a:schemeClr val="bg1">
                        <a:alpha val="3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cs typeface="KoPubWorld돋움체 Medium" panose="00000600000000000000" pitchFamily="2" charset="-127"/>
                </a:rPr>
                <a:t>board_title</a:t>
              </a:r>
              <a:endParaRPr lang="en-US" altLang="ko-KR" sz="14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8302" y="2659319"/>
            <a:ext cx="2867425" cy="685896"/>
          </a:xfrm>
          <a:prstGeom prst="rect">
            <a:avLst/>
          </a:prstGeom>
        </p:spPr>
      </p:pic>
      <p:grpSp>
        <p:nvGrpSpPr>
          <p:cNvPr id="15" name="그룹 14"/>
          <p:cNvGrpSpPr/>
          <p:nvPr/>
        </p:nvGrpSpPr>
        <p:grpSpPr>
          <a:xfrm>
            <a:off x="-675968" y="5644145"/>
            <a:ext cx="394250" cy="376619"/>
            <a:chOff x="-1238628" y="3173416"/>
            <a:chExt cx="394250" cy="376619"/>
          </a:xfrm>
        </p:grpSpPr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69F1BBA8-ED07-41AD-B27E-C5EFB100827B}"/>
                </a:ext>
              </a:extLst>
            </p:cNvPr>
            <p:cNvSpPr/>
            <p:nvPr/>
          </p:nvSpPr>
          <p:spPr>
            <a:xfrm>
              <a:off x="-1238628" y="3173416"/>
              <a:ext cx="384714" cy="376619"/>
            </a:xfrm>
            <a:prstGeom prst="ellipse">
              <a:avLst/>
            </a:prstGeom>
            <a:solidFill>
              <a:schemeClr val="accent4">
                <a:lumMod val="60000"/>
                <a:lumOff val="40000"/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7A9FEE02-8C7B-4A6C-BE65-F9603CB673A7}"/>
                </a:ext>
              </a:extLst>
            </p:cNvPr>
            <p:cNvSpPr txBox="1"/>
            <p:nvPr/>
          </p:nvSpPr>
          <p:spPr>
            <a:xfrm>
              <a:off x="-1236826" y="3234951"/>
              <a:ext cx="39244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smtClean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04</a:t>
              </a:r>
              <a:endParaRPr lang="ko-KR" altLang="en-US" sz="14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pic>
        <p:nvPicPr>
          <p:cNvPr id="46" name="그림 4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584" y="937288"/>
            <a:ext cx="5798187" cy="5089292"/>
          </a:xfrm>
          <a:prstGeom prst="rect">
            <a:avLst/>
          </a:prstGeom>
        </p:spPr>
      </p:pic>
      <p:grpSp>
        <p:nvGrpSpPr>
          <p:cNvPr id="16" name="그룹 15"/>
          <p:cNvGrpSpPr/>
          <p:nvPr/>
        </p:nvGrpSpPr>
        <p:grpSpPr>
          <a:xfrm>
            <a:off x="6349840" y="2395427"/>
            <a:ext cx="1130108" cy="450906"/>
            <a:chOff x="1495187" y="3313392"/>
            <a:chExt cx="1130108" cy="450906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98624BE-EF16-4138-82D0-12F5138EAB6E}"/>
                </a:ext>
              </a:extLst>
            </p:cNvPr>
            <p:cNvSpPr txBox="1"/>
            <p:nvPr/>
          </p:nvSpPr>
          <p:spPr>
            <a:xfrm>
              <a:off x="1791217" y="3456521"/>
              <a:ext cx="8340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smtClean="0">
                  <a:ln>
                    <a:solidFill>
                      <a:schemeClr val="bg1">
                        <a:alpha val="3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cs typeface="KoPubWorld돋움체 Medium" panose="00000600000000000000" pitchFamily="2" charset="-127"/>
                </a:rPr>
                <a:t>NOTICE</a:t>
              </a:r>
              <a:endParaRPr lang="en-US" altLang="ko-KR" sz="14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endParaRPr>
            </a:p>
          </p:txBody>
        </p:sp>
        <p:grpSp>
          <p:nvGrpSpPr>
            <p:cNvPr id="56" name="그룹 55"/>
            <p:cNvGrpSpPr/>
            <p:nvPr/>
          </p:nvGrpSpPr>
          <p:grpSpPr>
            <a:xfrm>
              <a:off x="1495187" y="3313392"/>
              <a:ext cx="398041" cy="376619"/>
              <a:chOff x="-680660" y="4205877"/>
              <a:chExt cx="398041" cy="376619"/>
            </a:xfrm>
          </p:grpSpPr>
          <p:sp>
            <p:nvSpPr>
              <p:cNvPr id="59" name="타원 58">
                <a:extLst>
                  <a:ext uri="{FF2B5EF4-FFF2-40B4-BE49-F238E27FC236}">
                    <a16:creationId xmlns:a16="http://schemas.microsoft.com/office/drawing/2014/main" id="{69F1BBA8-ED07-41AD-B27E-C5EFB100827B}"/>
                  </a:ext>
                </a:extLst>
              </p:cNvPr>
              <p:cNvSpPr/>
              <p:nvPr/>
            </p:nvSpPr>
            <p:spPr>
              <a:xfrm>
                <a:off x="-680660" y="4205877"/>
                <a:ext cx="384714" cy="376619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  <a:alpha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7A9FEE02-8C7B-4A6C-BE65-F9603CB673A7}"/>
                  </a:ext>
                </a:extLst>
              </p:cNvPr>
              <p:cNvSpPr txBox="1"/>
              <p:nvPr/>
            </p:nvSpPr>
            <p:spPr>
              <a:xfrm>
                <a:off x="-675067" y="4267483"/>
                <a:ext cx="39244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 smtClean="0">
                    <a:solidFill>
                      <a:schemeClr val="bg1"/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02</a:t>
                </a:r>
                <a:endParaRPr lang="ko-KR" altLang="en-US" sz="1400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</p:grpSp>
      </p:grpSp>
      <p:grpSp>
        <p:nvGrpSpPr>
          <p:cNvPr id="61" name="그룹 60"/>
          <p:cNvGrpSpPr/>
          <p:nvPr/>
        </p:nvGrpSpPr>
        <p:grpSpPr>
          <a:xfrm>
            <a:off x="764816" y="4807014"/>
            <a:ext cx="1133845" cy="510552"/>
            <a:chOff x="3888959" y="4892008"/>
            <a:chExt cx="1197754" cy="539329"/>
          </a:xfrm>
        </p:grpSpPr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F8A7BF9A-9519-4DC7-B123-3DC62E252A9E}"/>
                </a:ext>
              </a:extLst>
            </p:cNvPr>
            <p:cNvSpPr/>
            <p:nvPr/>
          </p:nvSpPr>
          <p:spPr>
            <a:xfrm>
              <a:off x="4198619" y="5170264"/>
              <a:ext cx="888094" cy="261073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63" name="그룹 62"/>
            <p:cNvGrpSpPr/>
            <p:nvPr/>
          </p:nvGrpSpPr>
          <p:grpSpPr>
            <a:xfrm>
              <a:off x="3888959" y="4892008"/>
              <a:ext cx="446191" cy="384350"/>
              <a:chOff x="-680660" y="4205877"/>
              <a:chExt cx="446191" cy="384350"/>
            </a:xfrm>
          </p:grpSpPr>
          <p:sp>
            <p:nvSpPr>
              <p:cNvPr id="64" name="타원 63">
                <a:extLst>
                  <a:ext uri="{FF2B5EF4-FFF2-40B4-BE49-F238E27FC236}">
                    <a16:creationId xmlns:a16="http://schemas.microsoft.com/office/drawing/2014/main" id="{69F1BBA8-ED07-41AD-B27E-C5EFB100827B}"/>
                  </a:ext>
                </a:extLst>
              </p:cNvPr>
              <p:cNvSpPr/>
              <p:nvPr/>
            </p:nvSpPr>
            <p:spPr>
              <a:xfrm>
                <a:off x="-680660" y="4205877"/>
                <a:ext cx="384714" cy="376619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  <a:alpha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7A9FEE02-8C7B-4A6C-BE65-F9603CB673A7}"/>
                  </a:ext>
                </a:extLst>
              </p:cNvPr>
              <p:cNvSpPr txBox="1"/>
              <p:nvPr/>
            </p:nvSpPr>
            <p:spPr>
              <a:xfrm>
                <a:off x="-672685" y="4265102"/>
                <a:ext cx="438216" cy="3251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 smtClean="0">
                    <a:solidFill>
                      <a:schemeClr val="bg1"/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01</a:t>
                </a:r>
                <a:endParaRPr lang="ko-KR" altLang="en-US" sz="1400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</p:grpSp>
      </p:grpSp>
      <p:grpSp>
        <p:nvGrpSpPr>
          <p:cNvPr id="66" name="그룹 65"/>
          <p:cNvGrpSpPr/>
          <p:nvPr/>
        </p:nvGrpSpPr>
        <p:grpSpPr>
          <a:xfrm>
            <a:off x="5065621" y="5372929"/>
            <a:ext cx="1562262" cy="526052"/>
            <a:chOff x="7258812" y="4511953"/>
            <a:chExt cx="1650319" cy="555702"/>
          </a:xfrm>
        </p:grpSpPr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F8A7BF9A-9519-4DC7-B123-3DC62E252A9E}"/>
                </a:ext>
              </a:extLst>
            </p:cNvPr>
            <p:cNvSpPr/>
            <p:nvPr/>
          </p:nvSpPr>
          <p:spPr>
            <a:xfrm>
              <a:off x="7574279" y="4823460"/>
              <a:ext cx="1334852" cy="244195"/>
            </a:xfrm>
            <a:prstGeom prst="rect">
              <a:avLst/>
            </a:prstGeom>
            <a:noFill/>
            <a:ln w="254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68" name="그룹 67"/>
            <p:cNvGrpSpPr/>
            <p:nvPr/>
          </p:nvGrpSpPr>
          <p:grpSpPr>
            <a:xfrm>
              <a:off x="7258812" y="4511953"/>
              <a:ext cx="463056" cy="381300"/>
              <a:chOff x="-682211" y="4708135"/>
              <a:chExt cx="463056" cy="381300"/>
            </a:xfrm>
          </p:grpSpPr>
          <p:sp>
            <p:nvSpPr>
              <p:cNvPr id="69" name="타원 68">
                <a:extLst>
                  <a:ext uri="{FF2B5EF4-FFF2-40B4-BE49-F238E27FC236}">
                    <a16:creationId xmlns:a16="http://schemas.microsoft.com/office/drawing/2014/main" id="{69F1BBA8-ED07-41AD-B27E-C5EFB100827B}"/>
                  </a:ext>
                </a:extLst>
              </p:cNvPr>
              <p:cNvSpPr/>
              <p:nvPr/>
            </p:nvSpPr>
            <p:spPr>
              <a:xfrm>
                <a:off x="-681631" y="4708135"/>
                <a:ext cx="384714" cy="376619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  <a:alpha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7A9FEE02-8C7B-4A6C-BE65-F9603CB673A7}"/>
                  </a:ext>
                </a:extLst>
              </p:cNvPr>
              <p:cNvSpPr txBox="1"/>
              <p:nvPr/>
            </p:nvSpPr>
            <p:spPr>
              <a:xfrm>
                <a:off x="-682211" y="4764311"/>
                <a:ext cx="463056" cy="3251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 smtClean="0">
                    <a:solidFill>
                      <a:schemeClr val="bg1"/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02</a:t>
                </a:r>
                <a:endParaRPr lang="ko-KR" altLang="en-US" sz="1400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</p:grpSp>
      </p:grpSp>
      <p:sp>
        <p:nvSpPr>
          <p:cNvPr id="71" name="TextBox 70">
            <a:extLst>
              <a:ext uri="{FF2B5EF4-FFF2-40B4-BE49-F238E27FC236}">
                <a16:creationId xmlns:a16="http://schemas.microsoft.com/office/drawing/2014/main" id="{198624BE-EF16-4138-82D0-12F5138EAB6E}"/>
              </a:ext>
            </a:extLst>
          </p:cNvPr>
          <p:cNvSpPr txBox="1"/>
          <p:nvPr/>
        </p:nvSpPr>
        <p:spPr>
          <a:xfrm>
            <a:off x="6645870" y="3205169"/>
            <a:ext cx="16308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QNA, REVIEW</a:t>
            </a:r>
            <a:endParaRPr lang="en-US" altLang="ko-KR" sz="14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KoPubWorld돋움체 Medium" panose="00000600000000000000" pitchFamily="2" charset="-127"/>
            </a:endParaRPr>
          </a:p>
        </p:txBody>
      </p:sp>
      <p:grpSp>
        <p:nvGrpSpPr>
          <p:cNvPr id="78" name="그룹 77"/>
          <p:cNvGrpSpPr/>
          <p:nvPr/>
        </p:nvGrpSpPr>
        <p:grpSpPr>
          <a:xfrm>
            <a:off x="6349840" y="1016912"/>
            <a:ext cx="2471440" cy="468255"/>
            <a:chOff x="6852760" y="2227282"/>
            <a:chExt cx="2471440" cy="468255"/>
          </a:xfrm>
        </p:grpSpPr>
        <p:grpSp>
          <p:nvGrpSpPr>
            <p:cNvPr id="72" name="그룹 71"/>
            <p:cNvGrpSpPr/>
            <p:nvPr/>
          </p:nvGrpSpPr>
          <p:grpSpPr>
            <a:xfrm>
              <a:off x="6852760" y="2227282"/>
              <a:ext cx="398041" cy="376619"/>
              <a:chOff x="-680660" y="4205877"/>
              <a:chExt cx="398041" cy="376619"/>
            </a:xfrm>
          </p:grpSpPr>
          <p:sp>
            <p:nvSpPr>
              <p:cNvPr id="73" name="타원 72">
                <a:extLst>
                  <a:ext uri="{FF2B5EF4-FFF2-40B4-BE49-F238E27FC236}">
                    <a16:creationId xmlns:a16="http://schemas.microsoft.com/office/drawing/2014/main" id="{69F1BBA8-ED07-41AD-B27E-C5EFB100827B}"/>
                  </a:ext>
                </a:extLst>
              </p:cNvPr>
              <p:cNvSpPr/>
              <p:nvPr/>
            </p:nvSpPr>
            <p:spPr>
              <a:xfrm>
                <a:off x="-680660" y="4205877"/>
                <a:ext cx="384714" cy="376619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  <a:alpha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7A9FEE02-8C7B-4A6C-BE65-F9603CB673A7}"/>
                  </a:ext>
                </a:extLst>
              </p:cNvPr>
              <p:cNvSpPr txBox="1"/>
              <p:nvPr/>
            </p:nvSpPr>
            <p:spPr>
              <a:xfrm>
                <a:off x="-675067" y="4267483"/>
                <a:ext cx="39244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 smtClean="0">
                    <a:solidFill>
                      <a:schemeClr val="bg1"/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01</a:t>
                </a:r>
                <a:endParaRPr lang="ko-KR" altLang="en-US" sz="1400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</p:grp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198624BE-EF16-4138-82D0-12F5138EAB6E}"/>
                </a:ext>
              </a:extLst>
            </p:cNvPr>
            <p:cNvSpPr txBox="1"/>
            <p:nvPr/>
          </p:nvSpPr>
          <p:spPr>
            <a:xfrm>
              <a:off x="7142256" y="2387760"/>
              <a:ext cx="21819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 smtClean="0">
                  <a:ln>
                    <a:solidFill>
                      <a:schemeClr val="bg1">
                        <a:alpha val="3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cs typeface="KoPubWorld돋움체 Medium" panose="00000600000000000000" pitchFamily="2" charset="-127"/>
                </a:rPr>
                <a:t>첨부 파일 다운로드 가능</a:t>
              </a:r>
              <a:endParaRPr lang="en-US" altLang="ko-KR" sz="14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endParaRPr>
            </a:p>
          </p:txBody>
        </p:sp>
      </p:grpSp>
      <p:pic>
        <p:nvPicPr>
          <p:cNvPr id="76" name="그림 7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4094" y="3487208"/>
            <a:ext cx="3391373" cy="381053"/>
          </a:xfrm>
          <a:prstGeom prst="rect">
            <a:avLst/>
          </a:prstGeom>
        </p:spPr>
      </p:pic>
      <p:pic>
        <p:nvPicPr>
          <p:cNvPr id="77" name="그림 7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5697" y="1455965"/>
            <a:ext cx="4492935" cy="821812"/>
          </a:xfrm>
          <a:prstGeom prst="rect">
            <a:avLst/>
          </a:prstGeom>
        </p:spPr>
      </p:pic>
      <p:pic>
        <p:nvPicPr>
          <p:cNvPr id="79" name="그림 7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25697" y="3908458"/>
            <a:ext cx="4492935" cy="1471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453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7EDE344-97DE-4633-B3FF-048510429625}"/>
              </a:ext>
            </a:extLst>
          </p:cNvPr>
          <p:cNvSpPr txBox="1"/>
          <p:nvPr/>
        </p:nvSpPr>
        <p:spPr>
          <a:xfrm>
            <a:off x="4218721" y="2844225"/>
            <a:ext cx="37545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 smtClean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6. </a:t>
            </a:r>
            <a:r>
              <a:rPr lang="ko-KR" altLang="en-US" sz="3200" b="1" dirty="0" smtClean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제품 리스트 </a:t>
            </a:r>
            <a:r>
              <a:rPr lang="ko-KR" altLang="en-US" sz="3200" b="1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페이지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6434035-9CDE-4085-9027-643A0A276309}"/>
              </a:ext>
            </a:extLst>
          </p:cNvPr>
          <p:cNvSpPr/>
          <p:nvPr/>
        </p:nvSpPr>
        <p:spPr>
          <a:xfrm>
            <a:off x="378222" y="3383281"/>
            <a:ext cx="11435553" cy="4571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4817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C63E67D7-5B4E-4879-8C55-A51AE216AF36}"/>
              </a:ext>
            </a:extLst>
          </p:cNvPr>
          <p:cNvSpPr/>
          <p:nvPr/>
        </p:nvSpPr>
        <p:spPr>
          <a:xfrm>
            <a:off x="0" y="-2361"/>
            <a:ext cx="12213771" cy="52529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143C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5E412F8-958F-460C-A520-9FC636D1286D}"/>
              </a:ext>
            </a:extLst>
          </p:cNvPr>
          <p:cNvSpPr/>
          <p:nvPr/>
        </p:nvSpPr>
        <p:spPr>
          <a:xfrm>
            <a:off x="0" y="6340363"/>
            <a:ext cx="12213771" cy="525294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143C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397836" y="313135"/>
            <a:ext cx="11435553" cy="6237027"/>
          </a:xfrm>
          <a:prstGeom prst="roundRect">
            <a:avLst>
              <a:gd name="adj" fmla="val 1733"/>
            </a:avLst>
          </a:prstGeom>
          <a:solidFill>
            <a:schemeClr val="bg1"/>
          </a:solidFill>
          <a:ln w="28575">
            <a:noFill/>
          </a:ln>
          <a:effectLst>
            <a:outerShdw blurRad="50800" dist="1524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2800" b="1" spc="6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endParaRPr lang="ko-KR" altLang="en-US" sz="4000" b="1" spc="600" dirty="0">
              <a:solidFill>
                <a:schemeClr val="bg2">
                  <a:lumMod val="2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8624BE-EF16-4138-82D0-12F5138EAB6E}"/>
              </a:ext>
            </a:extLst>
          </p:cNvPr>
          <p:cNvSpPr txBox="1"/>
          <p:nvPr/>
        </p:nvSpPr>
        <p:spPr>
          <a:xfrm>
            <a:off x="397836" y="522933"/>
            <a:ext cx="31058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제품 리스트 페이지</a:t>
            </a:r>
            <a:endParaRPr lang="en-US" altLang="ko-KR" sz="28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8624BE-EF16-4138-82D0-12F5138EAB6E}"/>
              </a:ext>
            </a:extLst>
          </p:cNvPr>
          <p:cNvSpPr txBox="1"/>
          <p:nvPr/>
        </p:nvSpPr>
        <p:spPr>
          <a:xfrm>
            <a:off x="3223034" y="630654"/>
            <a:ext cx="24806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- 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제품 카테고리 별 목록</a:t>
            </a:r>
            <a:endParaRPr lang="en-US" altLang="ko-KR" sz="14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KoPubWorld돋움체 Medium" panose="00000600000000000000" pitchFamily="2" charset="-127"/>
            </a:endParaRPr>
          </a:p>
        </p:txBody>
      </p:sp>
      <p:pic>
        <p:nvPicPr>
          <p:cNvPr id="12290" name="Picture 2" descr="C:\Users\1111\Desktop\list_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004" y="938431"/>
            <a:ext cx="6410433" cy="2987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1" name="Picture 3" descr="C:\Users\1111\Desktop\list_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835" y="3838474"/>
            <a:ext cx="6482561" cy="2711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98624BE-EF16-4138-82D0-12F5138EAB6E}"/>
              </a:ext>
            </a:extLst>
          </p:cNvPr>
          <p:cNvSpPr txBox="1"/>
          <p:nvPr/>
        </p:nvSpPr>
        <p:spPr>
          <a:xfrm>
            <a:off x="7189997" y="1408474"/>
            <a:ext cx="37918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1. 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각 카테고리 별 제품을 </a:t>
            </a:r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8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개씩 배치</a:t>
            </a:r>
            <a:endParaRPr lang="en-US" altLang="ko-KR" sz="14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KoPubWorld돋움체 Medium" panose="00000600000000000000" pitchFamily="2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241097" y="1562363"/>
            <a:ext cx="1476573" cy="177836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ctr">
              <a:defRPr/>
            </a:pPr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98624BE-EF16-4138-82D0-12F5138EAB6E}"/>
              </a:ext>
            </a:extLst>
          </p:cNvPr>
          <p:cNvSpPr txBox="1"/>
          <p:nvPr/>
        </p:nvSpPr>
        <p:spPr>
          <a:xfrm>
            <a:off x="7189997" y="1804201"/>
            <a:ext cx="37918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2</a:t>
            </a:r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. 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이미지 클릭 시 제품 상세 페이지로 이동</a:t>
            </a:r>
            <a:endParaRPr lang="en-US" altLang="ko-KR" sz="14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KoPubWorld돋움체 Medium" panose="00000600000000000000" pitchFamily="2" charset="-127"/>
            </a:endParaRPr>
          </a:p>
        </p:txBody>
      </p:sp>
      <p:pic>
        <p:nvPicPr>
          <p:cNvPr id="12293" name="Picture 5" descr="C:\Users\1111\Desktop\list_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3247" y="2599441"/>
            <a:ext cx="4570456" cy="3014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98624BE-EF16-4138-82D0-12F5138EAB6E}"/>
              </a:ext>
            </a:extLst>
          </p:cNvPr>
          <p:cNvSpPr txBox="1"/>
          <p:nvPr/>
        </p:nvSpPr>
        <p:spPr>
          <a:xfrm>
            <a:off x="7189996" y="5713748"/>
            <a:ext cx="42264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JSTL </a:t>
            </a:r>
            <a:r>
              <a:rPr lang="en-US" altLang="ko-KR" sz="1400" b="1" dirty="0" err="1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forEach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문을 사용하여 제품들의 리스트 출력</a:t>
            </a:r>
            <a:endParaRPr lang="en-US" altLang="ko-KR" sz="14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KoPubWorld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89951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C63E67D7-5B4E-4879-8C55-A51AE216AF36}"/>
              </a:ext>
            </a:extLst>
          </p:cNvPr>
          <p:cNvSpPr/>
          <p:nvPr/>
        </p:nvSpPr>
        <p:spPr>
          <a:xfrm>
            <a:off x="0" y="-2361"/>
            <a:ext cx="12213771" cy="52529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143C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5E412F8-958F-460C-A520-9FC636D1286D}"/>
              </a:ext>
            </a:extLst>
          </p:cNvPr>
          <p:cNvSpPr/>
          <p:nvPr/>
        </p:nvSpPr>
        <p:spPr>
          <a:xfrm>
            <a:off x="0" y="6340363"/>
            <a:ext cx="12213771" cy="525294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143C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389108" y="313134"/>
            <a:ext cx="11435553" cy="6237027"/>
          </a:xfrm>
          <a:prstGeom prst="roundRect">
            <a:avLst>
              <a:gd name="adj" fmla="val 1733"/>
            </a:avLst>
          </a:prstGeom>
          <a:solidFill>
            <a:schemeClr val="bg1"/>
          </a:solidFill>
          <a:ln w="28575">
            <a:noFill/>
          </a:ln>
          <a:effectLst>
            <a:outerShdw blurRad="50800" dist="1524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2800" b="1" spc="6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endParaRPr lang="ko-KR" altLang="en-US" sz="4000" b="1" spc="600" dirty="0">
              <a:solidFill>
                <a:schemeClr val="bg2">
                  <a:lumMod val="2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8624BE-EF16-4138-82D0-12F5138EAB6E}"/>
              </a:ext>
            </a:extLst>
          </p:cNvPr>
          <p:cNvSpPr txBox="1"/>
          <p:nvPr/>
        </p:nvSpPr>
        <p:spPr>
          <a:xfrm>
            <a:off x="397836" y="522933"/>
            <a:ext cx="31058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제품 리스트 페이지</a:t>
            </a:r>
            <a:endParaRPr lang="en-US" altLang="ko-KR" sz="28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8624BE-EF16-4138-82D0-12F5138EAB6E}"/>
              </a:ext>
            </a:extLst>
          </p:cNvPr>
          <p:cNvSpPr txBox="1"/>
          <p:nvPr/>
        </p:nvSpPr>
        <p:spPr>
          <a:xfrm>
            <a:off x="3223034" y="630654"/>
            <a:ext cx="18016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- 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제품 상세 페이지</a:t>
            </a:r>
            <a:endParaRPr lang="en-US" altLang="ko-KR" sz="14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KoPubWorld돋움체 Medium" panose="00000600000000000000" pitchFamily="2" charset="-127"/>
            </a:endParaRPr>
          </a:p>
        </p:txBody>
      </p:sp>
      <p:pic>
        <p:nvPicPr>
          <p:cNvPr id="13314" name="Picture 2" descr="C:\Users\1111\Desktop\list_5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264" y="1046153"/>
            <a:ext cx="5320987" cy="2989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직사각형 14"/>
          <p:cNvSpPr/>
          <p:nvPr/>
        </p:nvSpPr>
        <p:spPr>
          <a:xfrm>
            <a:off x="2841929" y="2331909"/>
            <a:ext cx="2949322" cy="88918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ctr">
              <a:defRPr/>
            </a:pPr>
            <a:endParaRPr lang="ko-KR" altLang="en-US"/>
          </a:p>
        </p:txBody>
      </p:sp>
      <p:pic>
        <p:nvPicPr>
          <p:cNvPr id="13315" name="Picture 3" descr="C:\Users\1111\Desktop\list_8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9109" y="1171195"/>
            <a:ext cx="4667250" cy="1400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그룹 16"/>
          <p:cNvGrpSpPr/>
          <p:nvPr/>
        </p:nvGrpSpPr>
        <p:grpSpPr>
          <a:xfrm>
            <a:off x="2476037" y="2045437"/>
            <a:ext cx="390700" cy="385458"/>
            <a:chOff x="5134855" y="2990138"/>
            <a:chExt cx="390700" cy="385458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20" name="타원 19"/>
            <p:cNvSpPr/>
            <p:nvPr/>
          </p:nvSpPr>
          <p:spPr>
            <a:xfrm>
              <a:off x="5140841" y="2990138"/>
              <a:ext cx="384714" cy="3766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1" name="TextBox 28"/>
            <p:cNvSpPr txBox="1"/>
            <p:nvPr/>
          </p:nvSpPr>
          <p:spPr>
            <a:xfrm>
              <a:off x="5134855" y="3067819"/>
              <a:ext cx="384714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400" dirty="0" smtClean="0">
                  <a:solidFill>
                    <a:schemeClr val="bg1"/>
                  </a:solidFill>
                  <a:latin typeface="KoPubWorld돋움체 Bold"/>
                  <a:ea typeface="KoPubWorld돋움체 Bold"/>
                  <a:cs typeface="KoPubWorld돋움체 Bold"/>
                </a:rPr>
                <a:t>01</a:t>
              </a:r>
              <a:endParaRPr lang="ko-KR" altLang="en-US" sz="1400" dirty="0">
                <a:solidFill>
                  <a:schemeClr val="bg1"/>
                </a:solidFill>
                <a:latin typeface="KoPubWorld돋움체 Bold"/>
                <a:ea typeface="KoPubWorld돋움체 Bold"/>
                <a:cs typeface="KoPubWorld돋움체 Bold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198624BE-EF16-4138-82D0-12F5138EAB6E}"/>
              </a:ext>
            </a:extLst>
          </p:cNvPr>
          <p:cNvSpPr txBox="1"/>
          <p:nvPr/>
        </p:nvSpPr>
        <p:spPr>
          <a:xfrm>
            <a:off x="6287628" y="794943"/>
            <a:ext cx="36711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1. 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상품 옵션 모</a:t>
            </a:r>
            <a:r>
              <a:rPr lang="ko-KR" altLang="en-US" sz="14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두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 선택 시 </a:t>
            </a:r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html 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추가 </a:t>
            </a:r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JS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 </a:t>
            </a:r>
            <a:endParaRPr lang="en-US" altLang="ko-KR" sz="14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KoPubWorld돋움체 Medium" panose="00000600000000000000" pitchFamily="2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3308341" y="2725366"/>
            <a:ext cx="390700" cy="385458"/>
            <a:chOff x="5134855" y="2990138"/>
            <a:chExt cx="390700" cy="385458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25" name="타원 24"/>
            <p:cNvSpPr/>
            <p:nvPr/>
          </p:nvSpPr>
          <p:spPr>
            <a:xfrm>
              <a:off x="5140841" y="2990138"/>
              <a:ext cx="384714" cy="3766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6" name="TextBox 28"/>
            <p:cNvSpPr txBox="1"/>
            <p:nvPr/>
          </p:nvSpPr>
          <p:spPr>
            <a:xfrm>
              <a:off x="5134855" y="3067819"/>
              <a:ext cx="384714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400" dirty="0" smtClean="0">
                  <a:solidFill>
                    <a:schemeClr val="bg1"/>
                  </a:solidFill>
                  <a:latin typeface="KoPubWorld돋움체 Bold"/>
                  <a:ea typeface="KoPubWorld돋움체 Bold"/>
                  <a:cs typeface="KoPubWorld돋움체 Bold"/>
                </a:rPr>
                <a:t>02</a:t>
              </a:r>
              <a:endParaRPr lang="ko-KR" altLang="en-US" sz="1400" dirty="0">
                <a:solidFill>
                  <a:schemeClr val="bg1"/>
                </a:solidFill>
                <a:latin typeface="KoPubWorld돋움체 Bold"/>
                <a:ea typeface="KoPubWorld돋움체 Bold"/>
                <a:cs typeface="KoPubWorld돋움체 Bold"/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198624BE-EF16-4138-82D0-12F5138EAB6E}"/>
              </a:ext>
            </a:extLst>
          </p:cNvPr>
          <p:cNvSpPr txBox="1"/>
          <p:nvPr/>
        </p:nvSpPr>
        <p:spPr>
          <a:xfrm>
            <a:off x="6369109" y="2759786"/>
            <a:ext cx="36711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2</a:t>
            </a:r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. 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개수 증가 </a:t>
            </a:r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JS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 </a:t>
            </a:r>
            <a:endParaRPr lang="en-US" altLang="ko-KR" sz="14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KoPubWorld돋움체 Medium" panose="00000600000000000000" pitchFamily="2" charset="-127"/>
            </a:endParaRPr>
          </a:p>
        </p:txBody>
      </p:sp>
      <p:pic>
        <p:nvPicPr>
          <p:cNvPr id="13316" name="Picture 4" descr="C:\Users\1111\Desktop\list_9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9109" y="3047501"/>
            <a:ext cx="4739493" cy="1633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7" name="Picture 5" descr="C:\Users\1111\Desktop\list_10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4788" y="4725666"/>
            <a:ext cx="4721571" cy="1824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직사각형 27"/>
          <p:cNvSpPr/>
          <p:nvPr/>
        </p:nvSpPr>
        <p:spPr>
          <a:xfrm>
            <a:off x="2866737" y="3591408"/>
            <a:ext cx="2846000" cy="27261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ctr">
              <a:defRPr/>
            </a:pPr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98624BE-EF16-4138-82D0-12F5138EAB6E}"/>
              </a:ext>
            </a:extLst>
          </p:cNvPr>
          <p:cNvSpPr txBox="1"/>
          <p:nvPr/>
        </p:nvSpPr>
        <p:spPr>
          <a:xfrm>
            <a:off x="2752793" y="3939631"/>
            <a:ext cx="36711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3. 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장바구니로 이동 후 주문 가능</a:t>
            </a:r>
            <a:endParaRPr lang="en-US" altLang="ko-KR" sz="14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KoPubWorld돋움체 Medium" panose="00000600000000000000" pitchFamily="2" charset="-127"/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2554450" y="3382621"/>
            <a:ext cx="390700" cy="385458"/>
            <a:chOff x="5134855" y="2990138"/>
            <a:chExt cx="390700" cy="385458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31" name="타원 30"/>
            <p:cNvSpPr/>
            <p:nvPr/>
          </p:nvSpPr>
          <p:spPr>
            <a:xfrm>
              <a:off x="5140841" y="2990138"/>
              <a:ext cx="384714" cy="3766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2" name="TextBox 28"/>
            <p:cNvSpPr txBox="1"/>
            <p:nvPr/>
          </p:nvSpPr>
          <p:spPr>
            <a:xfrm>
              <a:off x="5134855" y="3067819"/>
              <a:ext cx="384714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400" dirty="0" smtClean="0">
                  <a:solidFill>
                    <a:schemeClr val="bg1"/>
                  </a:solidFill>
                  <a:latin typeface="KoPubWorld돋움체 Bold"/>
                  <a:ea typeface="KoPubWorld돋움체 Bold"/>
                  <a:cs typeface="KoPubWorld돋움체 Bold"/>
                </a:rPr>
                <a:t>03</a:t>
              </a:r>
              <a:endParaRPr lang="ko-KR" altLang="en-US" sz="1400" dirty="0">
                <a:solidFill>
                  <a:schemeClr val="bg1"/>
                </a:solidFill>
                <a:latin typeface="KoPubWorld돋움체 Bold"/>
                <a:ea typeface="KoPubWorld돋움체 Bold"/>
                <a:cs typeface="KoPubWorld돋움체 Bold"/>
              </a:endParaRPr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2416389" y="1119024"/>
            <a:ext cx="390700" cy="385458"/>
            <a:chOff x="5134855" y="2990138"/>
            <a:chExt cx="390700" cy="385458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34" name="타원 33"/>
            <p:cNvSpPr/>
            <p:nvPr/>
          </p:nvSpPr>
          <p:spPr>
            <a:xfrm>
              <a:off x="5140841" y="2990138"/>
              <a:ext cx="384714" cy="3766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5" name="TextBox 28"/>
            <p:cNvSpPr txBox="1"/>
            <p:nvPr/>
          </p:nvSpPr>
          <p:spPr>
            <a:xfrm>
              <a:off x="5134855" y="3067819"/>
              <a:ext cx="384714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400" dirty="0" smtClean="0">
                  <a:solidFill>
                    <a:schemeClr val="bg1"/>
                  </a:solidFill>
                  <a:latin typeface="KoPubWorld돋움체 Bold"/>
                  <a:ea typeface="KoPubWorld돋움체 Bold"/>
                  <a:cs typeface="KoPubWorld돋움체 Bold"/>
                </a:rPr>
                <a:t>04</a:t>
              </a:r>
              <a:endParaRPr lang="ko-KR" altLang="en-US" sz="1400" dirty="0">
                <a:solidFill>
                  <a:schemeClr val="bg1"/>
                </a:solidFill>
                <a:latin typeface="KoPubWorld돋움체 Bold"/>
                <a:ea typeface="KoPubWorld돋움체 Bold"/>
                <a:cs typeface="KoPubWorld돋움체 Bold"/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2858527" y="1379786"/>
            <a:ext cx="2854210" cy="66565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ctr">
              <a:defRPr/>
            </a:pPr>
            <a:endParaRPr lang="ko-KR" altLang="en-US"/>
          </a:p>
        </p:txBody>
      </p:sp>
      <p:pic>
        <p:nvPicPr>
          <p:cNvPr id="13318" name="Picture 6" descr="C:\Users\1111\Desktop\최종 프로젝트 캡쳐\list_13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091" y="3864019"/>
            <a:ext cx="2299998" cy="2572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198624BE-EF16-4138-82D0-12F5138EAB6E}"/>
              </a:ext>
            </a:extLst>
          </p:cNvPr>
          <p:cNvSpPr txBox="1"/>
          <p:nvPr/>
        </p:nvSpPr>
        <p:spPr>
          <a:xfrm>
            <a:off x="2614732" y="5185833"/>
            <a:ext cx="34720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4</a:t>
            </a:r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. 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메뉴 선택 시 </a:t>
            </a:r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JS</a:t>
            </a:r>
            <a:endParaRPr lang="en-US" altLang="ko-KR" sz="14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KoPubWorld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92134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C63E67D7-5B4E-4879-8C55-A51AE216AF36}"/>
              </a:ext>
            </a:extLst>
          </p:cNvPr>
          <p:cNvSpPr/>
          <p:nvPr/>
        </p:nvSpPr>
        <p:spPr>
          <a:xfrm>
            <a:off x="0" y="-2361"/>
            <a:ext cx="12213771" cy="52529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143C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5E412F8-958F-460C-A520-9FC636D1286D}"/>
              </a:ext>
            </a:extLst>
          </p:cNvPr>
          <p:cNvSpPr/>
          <p:nvPr/>
        </p:nvSpPr>
        <p:spPr>
          <a:xfrm>
            <a:off x="0" y="6340363"/>
            <a:ext cx="12213771" cy="525294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143C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397836" y="313135"/>
            <a:ext cx="11435553" cy="6237027"/>
          </a:xfrm>
          <a:prstGeom prst="roundRect">
            <a:avLst>
              <a:gd name="adj" fmla="val 1733"/>
            </a:avLst>
          </a:prstGeom>
          <a:solidFill>
            <a:schemeClr val="bg1"/>
          </a:solidFill>
          <a:ln w="28575">
            <a:noFill/>
          </a:ln>
          <a:effectLst>
            <a:outerShdw blurRad="50800" dist="1524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2800" b="1" spc="6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endParaRPr lang="ko-KR" altLang="en-US" sz="4000" b="1" spc="600" dirty="0">
              <a:solidFill>
                <a:schemeClr val="bg2">
                  <a:lumMod val="2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8D63A1-C64C-4FA9-9495-EF8EF03D3BED}"/>
              </a:ext>
            </a:extLst>
          </p:cNvPr>
          <p:cNvSpPr txBox="1"/>
          <p:nvPr/>
        </p:nvSpPr>
        <p:spPr>
          <a:xfrm>
            <a:off x="2939576" y="2623734"/>
            <a:ext cx="6352071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200" b="1" dirty="0" smtClean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함초롬돋움" panose="020B0604000101010101" pitchFamily="50" charset="-127"/>
                <a:cs typeface="Calibri" panose="020F0502020204030204" pitchFamily="34" charset="0"/>
              </a:rPr>
              <a:t>웹사이트의 기본적인 </a:t>
            </a:r>
            <a:r>
              <a:rPr lang="en-US" altLang="ko-KR" sz="2200" b="1" dirty="0" smtClean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HP Simplified Jpan" panose="020B0500000000000000" pitchFamily="34" charset="-128"/>
                <a:cs typeface="Calibri" panose="020F0502020204030204" pitchFamily="34" charset="0"/>
              </a:rPr>
              <a:t>CRUD </a:t>
            </a:r>
            <a:r>
              <a:rPr lang="ko-KR" altLang="en-US" sz="2200" b="1" dirty="0" smtClean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함초롬돋움" panose="020B0604000101010101" pitchFamily="50" charset="-127"/>
                <a:cs typeface="Calibri" panose="020F0502020204030204" pitchFamily="34" charset="0"/>
              </a:rPr>
              <a:t>기능을 가진 게시판과</a:t>
            </a:r>
            <a:endParaRPr lang="en-US" altLang="ko-KR" sz="2200" b="1" dirty="0" smtClean="0">
              <a:solidFill>
                <a:schemeClr val="bg2">
                  <a:lumMod val="25000"/>
                </a:schemeClr>
              </a:solidFill>
              <a:latin typeface="Calibri" panose="020F0502020204030204" pitchFamily="34" charset="0"/>
              <a:ea typeface="HP Simplified Jpan" panose="020B0500000000000000" pitchFamily="34" charset="-128"/>
              <a:cs typeface="Calibri" panose="020F050202020403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200" b="1" dirty="0" smtClean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함초롬돋움" panose="020B0604000101010101" pitchFamily="50" charset="-127"/>
                <a:cs typeface="Calibri" panose="020F0502020204030204" pitchFamily="34" charset="0"/>
              </a:rPr>
              <a:t>제품 상세정보 및 결제 처리 후 주문 내역까지 확인 할 수 있는 쇼핑몰 웹사이트를 만들고자 하였습니다</a:t>
            </a:r>
            <a:r>
              <a:rPr lang="en-US" altLang="ko-KR" sz="2200" dirty="0" smtClean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HP Simplified Jpan" panose="020B0500000000000000" pitchFamily="34" charset="-128"/>
                <a:cs typeface="Calibri" panose="020F0502020204030204" pitchFamily="34" charset="0"/>
              </a:rPr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8624BE-EF16-4138-82D0-12F5138EAB6E}"/>
              </a:ext>
            </a:extLst>
          </p:cNvPr>
          <p:cNvSpPr txBox="1"/>
          <p:nvPr/>
        </p:nvSpPr>
        <p:spPr>
          <a:xfrm>
            <a:off x="697583" y="522933"/>
            <a:ext cx="16275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개발 동기</a:t>
            </a:r>
            <a:endParaRPr lang="en-US" altLang="ko-KR" sz="28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34170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C63E67D7-5B4E-4879-8C55-A51AE216AF36}"/>
              </a:ext>
            </a:extLst>
          </p:cNvPr>
          <p:cNvSpPr/>
          <p:nvPr/>
        </p:nvSpPr>
        <p:spPr>
          <a:xfrm>
            <a:off x="0" y="-2361"/>
            <a:ext cx="12213771" cy="52529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143C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5E412F8-958F-460C-A520-9FC636D1286D}"/>
              </a:ext>
            </a:extLst>
          </p:cNvPr>
          <p:cNvSpPr/>
          <p:nvPr/>
        </p:nvSpPr>
        <p:spPr>
          <a:xfrm>
            <a:off x="0" y="6340363"/>
            <a:ext cx="12213771" cy="525294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143C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389108" y="313134"/>
            <a:ext cx="11435553" cy="6237027"/>
          </a:xfrm>
          <a:prstGeom prst="roundRect">
            <a:avLst>
              <a:gd name="adj" fmla="val 1733"/>
            </a:avLst>
          </a:prstGeom>
          <a:solidFill>
            <a:schemeClr val="bg1"/>
          </a:solidFill>
          <a:ln w="28575">
            <a:noFill/>
          </a:ln>
          <a:effectLst>
            <a:outerShdw blurRad="50800" dist="1524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2800" b="1" spc="6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endParaRPr lang="ko-KR" altLang="en-US" sz="4000" b="1" spc="600" dirty="0">
              <a:solidFill>
                <a:schemeClr val="bg2">
                  <a:lumMod val="2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8624BE-EF16-4138-82D0-12F5138EAB6E}"/>
              </a:ext>
            </a:extLst>
          </p:cNvPr>
          <p:cNvSpPr txBox="1"/>
          <p:nvPr/>
        </p:nvSpPr>
        <p:spPr>
          <a:xfrm>
            <a:off x="397836" y="522933"/>
            <a:ext cx="31058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제품 리스트 페이지</a:t>
            </a:r>
            <a:endParaRPr lang="en-US" altLang="ko-KR" sz="28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8624BE-EF16-4138-82D0-12F5138EAB6E}"/>
              </a:ext>
            </a:extLst>
          </p:cNvPr>
          <p:cNvSpPr txBox="1"/>
          <p:nvPr/>
        </p:nvSpPr>
        <p:spPr>
          <a:xfrm>
            <a:off x="3223034" y="630654"/>
            <a:ext cx="18016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- 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제품 상세 페이지</a:t>
            </a:r>
            <a:endParaRPr lang="en-US" altLang="ko-KR" sz="14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KoPubWorld돋움체 Medium" panose="00000600000000000000" pitchFamily="2" charset="-127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299327" y="1005274"/>
            <a:ext cx="390700" cy="385458"/>
            <a:chOff x="5134855" y="2990138"/>
            <a:chExt cx="390700" cy="385458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20" name="타원 19"/>
            <p:cNvSpPr/>
            <p:nvPr/>
          </p:nvSpPr>
          <p:spPr>
            <a:xfrm>
              <a:off x="5140841" y="2990138"/>
              <a:ext cx="384714" cy="3766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1" name="TextBox 28"/>
            <p:cNvSpPr txBox="1"/>
            <p:nvPr/>
          </p:nvSpPr>
          <p:spPr>
            <a:xfrm>
              <a:off x="5134855" y="3067819"/>
              <a:ext cx="384714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400" dirty="0" smtClean="0">
                  <a:solidFill>
                    <a:schemeClr val="bg1"/>
                  </a:solidFill>
                  <a:latin typeface="KoPubWorld돋움체 Bold"/>
                  <a:ea typeface="KoPubWorld돋움체 Bold"/>
                  <a:cs typeface="KoPubWorld돋움체 Bold"/>
                </a:rPr>
                <a:t>01</a:t>
              </a:r>
              <a:endParaRPr lang="ko-KR" altLang="en-US" sz="1400" dirty="0">
                <a:solidFill>
                  <a:schemeClr val="bg1"/>
                </a:solidFill>
                <a:latin typeface="KoPubWorld돋움체 Bold"/>
                <a:ea typeface="KoPubWorld돋움체 Bold"/>
                <a:cs typeface="KoPubWorld돋움체 Bold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198624BE-EF16-4138-82D0-12F5138EAB6E}"/>
              </a:ext>
            </a:extLst>
          </p:cNvPr>
          <p:cNvSpPr txBox="1"/>
          <p:nvPr/>
        </p:nvSpPr>
        <p:spPr>
          <a:xfrm>
            <a:off x="7129600" y="1005274"/>
            <a:ext cx="36711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1. 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디테일 메뉴 선택 시 </a:t>
            </a:r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JS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 </a:t>
            </a:r>
            <a:endParaRPr lang="en-US" altLang="ko-KR" sz="14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KoPubWorld돋움체 Medium" panose="00000600000000000000" pitchFamily="2" charset="-127"/>
            </a:endParaRPr>
          </a:p>
        </p:txBody>
      </p:sp>
      <p:pic>
        <p:nvPicPr>
          <p:cNvPr id="14338" name="Picture 2" descr="C:\Users\1111\Desktop\list_6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027" y="1316490"/>
            <a:ext cx="5973323" cy="2495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39" name="Picture 3" descr="C:\Users\1111\Desktop\list_7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027" y="4019093"/>
            <a:ext cx="6113100" cy="2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직사각형 32"/>
          <p:cNvSpPr/>
          <p:nvPr/>
        </p:nvSpPr>
        <p:spPr>
          <a:xfrm>
            <a:off x="749741" y="1325467"/>
            <a:ext cx="1474661" cy="25888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ctr">
              <a:defRPr/>
            </a:pPr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2230705" y="4077157"/>
            <a:ext cx="1474661" cy="25888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ctr">
              <a:defRPr/>
            </a:pPr>
            <a:endParaRPr lang="ko-KR" altLang="en-US"/>
          </a:p>
        </p:txBody>
      </p:sp>
      <p:grpSp>
        <p:nvGrpSpPr>
          <p:cNvPr id="35" name="그룹 34"/>
          <p:cNvGrpSpPr/>
          <p:nvPr/>
        </p:nvGrpSpPr>
        <p:grpSpPr>
          <a:xfrm>
            <a:off x="1857488" y="3811509"/>
            <a:ext cx="390700" cy="385458"/>
            <a:chOff x="5134855" y="2990138"/>
            <a:chExt cx="390700" cy="385458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36" name="타원 35"/>
            <p:cNvSpPr/>
            <p:nvPr/>
          </p:nvSpPr>
          <p:spPr>
            <a:xfrm>
              <a:off x="5140841" y="2990138"/>
              <a:ext cx="384714" cy="3766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7" name="TextBox 28"/>
            <p:cNvSpPr txBox="1"/>
            <p:nvPr/>
          </p:nvSpPr>
          <p:spPr>
            <a:xfrm>
              <a:off x="5134855" y="3067819"/>
              <a:ext cx="384714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400" dirty="0" smtClean="0">
                  <a:solidFill>
                    <a:schemeClr val="bg1"/>
                  </a:solidFill>
                  <a:latin typeface="KoPubWorld돋움체 Bold"/>
                  <a:ea typeface="KoPubWorld돋움체 Bold"/>
                  <a:cs typeface="KoPubWorld돋움체 Bold"/>
                </a:rPr>
                <a:t>02</a:t>
              </a:r>
              <a:endParaRPr lang="ko-KR" altLang="en-US" sz="1400" dirty="0">
                <a:solidFill>
                  <a:schemeClr val="bg1"/>
                </a:solidFill>
                <a:latin typeface="KoPubWorld돋움체 Bold"/>
                <a:ea typeface="KoPubWorld돋움체 Bold"/>
                <a:cs typeface="KoPubWorld돋움체 Bold"/>
              </a:endParaRP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198624BE-EF16-4138-82D0-12F5138EAB6E}"/>
              </a:ext>
            </a:extLst>
          </p:cNvPr>
          <p:cNvSpPr txBox="1"/>
          <p:nvPr/>
        </p:nvSpPr>
        <p:spPr>
          <a:xfrm>
            <a:off x="7319963" y="3932134"/>
            <a:ext cx="36711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2</a:t>
            </a:r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. </a:t>
            </a:r>
            <a:r>
              <a:rPr lang="ko-KR" altLang="en-US" sz="14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배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송 및 교환 안내 메뉴 선택 시 </a:t>
            </a:r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JS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 </a:t>
            </a:r>
            <a:endParaRPr lang="en-US" altLang="ko-KR" sz="14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KoPubWorld돋움체 Medium" panose="00000600000000000000" pitchFamily="2" charset="-127"/>
            </a:endParaRPr>
          </a:p>
        </p:txBody>
      </p:sp>
      <p:pic>
        <p:nvPicPr>
          <p:cNvPr id="14341" name="Picture 5" descr="C:\Users\1111\Desktop\list_1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9962" y="1454911"/>
            <a:ext cx="3552497" cy="1722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2" name="Picture 6" descr="C:\Users\1111\Desktop\list_12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9963" y="4504806"/>
            <a:ext cx="3447411" cy="1450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3857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7EDE344-97DE-4633-B3FF-048510429625}"/>
              </a:ext>
            </a:extLst>
          </p:cNvPr>
          <p:cNvSpPr txBox="1"/>
          <p:nvPr/>
        </p:nvSpPr>
        <p:spPr>
          <a:xfrm>
            <a:off x="4456767" y="2798506"/>
            <a:ext cx="32784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 smtClean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7. </a:t>
            </a:r>
            <a:r>
              <a:rPr lang="ko-KR" altLang="en-US" sz="3200" b="1" dirty="0" smtClean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장바구니 </a:t>
            </a:r>
            <a:r>
              <a:rPr lang="ko-KR" altLang="en-US" sz="3200" b="1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페이지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6434035-9CDE-4085-9027-643A0A276309}"/>
              </a:ext>
            </a:extLst>
          </p:cNvPr>
          <p:cNvSpPr/>
          <p:nvPr/>
        </p:nvSpPr>
        <p:spPr>
          <a:xfrm>
            <a:off x="378222" y="3383281"/>
            <a:ext cx="11435553" cy="4571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1914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C63E67D7-5B4E-4879-8C55-A51AE216AF36}"/>
              </a:ext>
            </a:extLst>
          </p:cNvPr>
          <p:cNvSpPr/>
          <p:nvPr/>
        </p:nvSpPr>
        <p:spPr>
          <a:xfrm>
            <a:off x="0" y="-2361"/>
            <a:ext cx="12213771" cy="52529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143C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5E412F8-958F-460C-A520-9FC636D1286D}"/>
              </a:ext>
            </a:extLst>
          </p:cNvPr>
          <p:cNvSpPr/>
          <p:nvPr/>
        </p:nvSpPr>
        <p:spPr>
          <a:xfrm>
            <a:off x="0" y="6340363"/>
            <a:ext cx="12213771" cy="525294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143C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23444" y="313134"/>
            <a:ext cx="11435553" cy="6237027"/>
          </a:xfrm>
          <a:prstGeom prst="roundRect">
            <a:avLst>
              <a:gd name="adj" fmla="val 1733"/>
            </a:avLst>
          </a:prstGeom>
          <a:solidFill>
            <a:schemeClr val="bg1"/>
          </a:solidFill>
          <a:ln w="28575">
            <a:noFill/>
          </a:ln>
          <a:effectLst>
            <a:outerShdw blurRad="50800" dist="1524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2800" b="1" spc="6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endParaRPr lang="ko-KR" altLang="en-US" sz="4000" b="1" spc="600" dirty="0">
              <a:solidFill>
                <a:schemeClr val="bg2">
                  <a:lumMod val="2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8624BE-EF16-4138-82D0-12F5138EAB6E}"/>
              </a:ext>
            </a:extLst>
          </p:cNvPr>
          <p:cNvSpPr txBox="1"/>
          <p:nvPr/>
        </p:nvSpPr>
        <p:spPr>
          <a:xfrm>
            <a:off x="397836" y="522933"/>
            <a:ext cx="25700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장바구니 페이지</a:t>
            </a:r>
            <a:endParaRPr lang="en-US" altLang="ko-KR" sz="28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pic>
        <p:nvPicPr>
          <p:cNvPr id="15362" name="Picture 2" descr="C:\Users\1111\Desktop\최종 프로젝트 캡쳐\cart_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444" y="1046153"/>
            <a:ext cx="5264405" cy="1914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3" name="Picture 3" descr="C:\Users\1111\Desktop\최종 프로젝트 캡쳐\cart_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836" y="3594611"/>
            <a:ext cx="5315623" cy="1649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98624BE-EF16-4138-82D0-12F5138EAB6E}"/>
              </a:ext>
            </a:extLst>
          </p:cNvPr>
          <p:cNvSpPr txBox="1"/>
          <p:nvPr/>
        </p:nvSpPr>
        <p:spPr>
          <a:xfrm>
            <a:off x="1288559" y="3055595"/>
            <a:ext cx="38357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1. 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장바구니에 상품이 담겨져 있을 때 </a:t>
            </a:r>
            <a:endParaRPr lang="en-US" altLang="ko-KR" sz="14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KoPubWorld돋움체 Medium" panose="000006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8624BE-EF16-4138-82D0-12F5138EAB6E}"/>
              </a:ext>
            </a:extLst>
          </p:cNvPr>
          <p:cNvSpPr txBox="1"/>
          <p:nvPr/>
        </p:nvSpPr>
        <p:spPr>
          <a:xfrm>
            <a:off x="1288558" y="5370265"/>
            <a:ext cx="38357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2. 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장바구니에 상품이 담겨져 있지 않을 때 </a:t>
            </a:r>
            <a:endParaRPr lang="en-US" altLang="ko-KR" sz="14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KoPubWorld돋움체 Medium" panose="00000600000000000000" pitchFamily="2" charset="-127"/>
            </a:endParaRPr>
          </a:p>
        </p:txBody>
      </p:sp>
      <p:pic>
        <p:nvPicPr>
          <p:cNvPr id="15364" name="Picture 4" descr="C:\Users\1111\Desktop\최종 프로젝트 캡쳐\cart_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750" y="1176475"/>
            <a:ext cx="4793814" cy="3744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423444" y="1520982"/>
            <a:ext cx="5153491" cy="40740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ctr">
              <a:defRPr/>
            </a:pPr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478901" y="4011978"/>
            <a:ext cx="5153491" cy="20370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ctr">
              <a:defRPr/>
            </a:pPr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98624BE-EF16-4138-82D0-12F5138EAB6E}"/>
              </a:ext>
            </a:extLst>
          </p:cNvPr>
          <p:cNvSpPr txBox="1"/>
          <p:nvPr/>
        </p:nvSpPr>
        <p:spPr>
          <a:xfrm>
            <a:off x="7052650" y="5090268"/>
            <a:ext cx="431850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JSTL </a:t>
            </a:r>
            <a:r>
              <a:rPr lang="en-US" altLang="ko-KR" sz="1400" b="1" dirty="0" err="1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forEach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를 이용해 장바구니 리스트를 불러들이고</a:t>
            </a:r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, </a:t>
            </a:r>
            <a:r>
              <a:rPr lang="en-US" altLang="ko-KR" sz="14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JSTL </a:t>
            </a:r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 choose</a:t>
            </a:r>
            <a:r>
              <a:rPr lang="ko-KR" altLang="en-US" sz="14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로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 </a:t>
            </a:r>
            <a:r>
              <a:rPr lang="ko-KR" altLang="en-US" sz="1400" b="1" dirty="0" err="1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조건문을</a:t>
            </a:r>
            <a:r>
              <a:rPr lang="ko-KR" altLang="en-US" sz="14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 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사용해 </a:t>
            </a:r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cart 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정보가 없으면 </a:t>
            </a:r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‘</a:t>
            </a:r>
            <a:r>
              <a:rPr lang="ko-KR" altLang="en-US" sz="1400" b="1" dirty="0" err="1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카트에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 담겨있는 상품이 없습니다</a:t>
            </a:r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.’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가 있는 </a:t>
            </a:r>
            <a:r>
              <a:rPr lang="en-US" altLang="ko-KR" sz="1400" b="1" dirty="0" err="1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tr</a:t>
            </a:r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 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태그를 출력하도록 하였다</a:t>
            </a:r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.</a:t>
            </a:r>
            <a:endParaRPr lang="en-US" altLang="ko-KR" sz="14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KoPubWorld돋움체 Medium" panose="00000600000000000000" pitchFamily="2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6942311" y="4138118"/>
            <a:ext cx="2400865" cy="64829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ctr">
              <a:defRPr/>
            </a:pPr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6942310" y="1400538"/>
            <a:ext cx="4247773" cy="261144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ctr">
              <a:defRPr/>
            </a:pPr>
            <a:endParaRPr lang="ko-KR" altLang="en-US"/>
          </a:p>
        </p:txBody>
      </p:sp>
      <p:grpSp>
        <p:nvGrpSpPr>
          <p:cNvPr id="17" name="그룹 16"/>
          <p:cNvGrpSpPr/>
          <p:nvPr/>
        </p:nvGrpSpPr>
        <p:grpSpPr>
          <a:xfrm>
            <a:off x="6483736" y="1310023"/>
            <a:ext cx="390700" cy="385458"/>
            <a:chOff x="5134855" y="2990138"/>
            <a:chExt cx="390700" cy="385458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20" name="타원 19"/>
            <p:cNvSpPr/>
            <p:nvPr/>
          </p:nvSpPr>
          <p:spPr>
            <a:xfrm>
              <a:off x="5140841" y="2990138"/>
              <a:ext cx="384714" cy="3766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1" name="TextBox 28"/>
            <p:cNvSpPr txBox="1"/>
            <p:nvPr/>
          </p:nvSpPr>
          <p:spPr>
            <a:xfrm>
              <a:off x="5134855" y="3067819"/>
              <a:ext cx="384714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400" dirty="0" smtClean="0">
                  <a:solidFill>
                    <a:schemeClr val="bg1"/>
                  </a:solidFill>
                  <a:latin typeface="KoPubWorld돋움체 Bold"/>
                  <a:ea typeface="KoPubWorld돋움체 Bold"/>
                  <a:cs typeface="KoPubWorld돋움체 Bold"/>
                </a:rPr>
                <a:t>01</a:t>
              </a:r>
              <a:endParaRPr lang="ko-KR" altLang="en-US" sz="1400" dirty="0">
                <a:solidFill>
                  <a:schemeClr val="bg1"/>
                </a:solidFill>
                <a:latin typeface="KoPubWorld돋움체 Bold"/>
                <a:ea typeface="KoPubWorld돋움체 Bold"/>
                <a:cs typeface="KoPubWorld돋움체 Bold"/>
              </a:endParaRPr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6489722" y="3921100"/>
            <a:ext cx="390700" cy="385458"/>
            <a:chOff x="5134855" y="2990138"/>
            <a:chExt cx="390700" cy="385458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23" name="타원 22"/>
            <p:cNvSpPr/>
            <p:nvPr/>
          </p:nvSpPr>
          <p:spPr>
            <a:xfrm>
              <a:off x="5140841" y="2990138"/>
              <a:ext cx="384714" cy="3766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4" name="TextBox 28"/>
            <p:cNvSpPr txBox="1"/>
            <p:nvPr/>
          </p:nvSpPr>
          <p:spPr>
            <a:xfrm>
              <a:off x="5134855" y="3067819"/>
              <a:ext cx="384714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400" dirty="0" smtClean="0">
                  <a:solidFill>
                    <a:schemeClr val="bg1"/>
                  </a:solidFill>
                  <a:latin typeface="KoPubWorld돋움체 Bold"/>
                  <a:ea typeface="KoPubWorld돋움체 Bold"/>
                  <a:cs typeface="KoPubWorld돋움체 Bold"/>
                </a:rPr>
                <a:t>02</a:t>
              </a:r>
              <a:endParaRPr lang="ko-KR" altLang="en-US" sz="1400" dirty="0">
                <a:solidFill>
                  <a:schemeClr val="bg1"/>
                </a:solidFill>
                <a:latin typeface="KoPubWorld돋움체 Bold"/>
                <a:ea typeface="KoPubWorld돋움체 Bold"/>
                <a:cs typeface="KoPubWorld돋움체 Bold"/>
              </a:endParaRPr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32744" y="1112874"/>
            <a:ext cx="390700" cy="385458"/>
            <a:chOff x="5134855" y="2990138"/>
            <a:chExt cx="390700" cy="385458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26" name="타원 25"/>
            <p:cNvSpPr/>
            <p:nvPr/>
          </p:nvSpPr>
          <p:spPr>
            <a:xfrm>
              <a:off x="5140841" y="2990138"/>
              <a:ext cx="384714" cy="3766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7" name="TextBox 28"/>
            <p:cNvSpPr txBox="1"/>
            <p:nvPr/>
          </p:nvSpPr>
          <p:spPr>
            <a:xfrm>
              <a:off x="5134855" y="3067819"/>
              <a:ext cx="384714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400" dirty="0" smtClean="0">
                  <a:solidFill>
                    <a:schemeClr val="bg1"/>
                  </a:solidFill>
                  <a:latin typeface="KoPubWorld돋움체 Bold"/>
                  <a:ea typeface="KoPubWorld돋움체 Bold"/>
                  <a:cs typeface="KoPubWorld돋움체 Bold"/>
                </a:rPr>
                <a:t>01</a:t>
              </a:r>
              <a:endParaRPr lang="ko-KR" altLang="en-US" sz="1400" dirty="0">
                <a:solidFill>
                  <a:schemeClr val="bg1"/>
                </a:solidFill>
                <a:latin typeface="KoPubWorld돋움체 Bold"/>
                <a:ea typeface="KoPubWorld돋움체 Bold"/>
                <a:cs typeface="KoPubWorld돋움체 Bold"/>
              </a:endParaRPr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98983" y="3604013"/>
            <a:ext cx="390700" cy="385458"/>
            <a:chOff x="5134855" y="2990138"/>
            <a:chExt cx="390700" cy="385458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29" name="타원 28"/>
            <p:cNvSpPr/>
            <p:nvPr/>
          </p:nvSpPr>
          <p:spPr>
            <a:xfrm>
              <a:off x="5140841" y="2990138"/>
              <a:ext cx="384714" cy="3766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0" name="TextBox 28"/>
            <p:cNvSpPr txBox="1"/>
            <p:nvPr/>
          </p:nvSpPr>
          <p:spPr>
            <a:xfrm>
              <a:off x="5134855" y="3067819"/>
              <a:ext cx="384714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400" dirty="0" smtClean="0">
                  <a:solidFill>
                    <a:schemeClr val="bg1"/>
                  </a:solidFill>
                  <a:latin typeface="KoPubWorld돋움체 Bold"/>
                  <a:ea typeface="KoPubWorld돋움체 Bold"/>
                  <a:cs typeface="KoPubWorld돋움체 Bold"/>
                </a:rPr>
                <a:t>02</a:t>
              </a:r>
              <a:endParaRPr lang="ko-KR" altLang="en-US" sz="1400" dirty="0">
                <a:solidFill>
                  <a:schemeClr val="bg1"/>
                </a:solidFill>
                <a:latin typeface="KoPubWorld돋움체 Bold"/>
                <a:ea typeface="KoPubWorld돋움체 Bold"/>
                <a:cs typeface="KoPubWorld돋움체 Bol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89388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C63E67D7-5B4E-4879-8C55-A51AE216AF36}"/>
              </a:ext>
            </a:extLst>
          </p:cNvPr>
          <p:cNvSpPr/>
          <p:nvPr/>
        </p:nvSpPr>
        <p:spPr>
          <a:xfrm>
            <a:off x="0" y="-2361"/>
            <a:ext cx="12213771" cy="52529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143C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5E412F8-958F-460C-A520-9FC636D1286D}"/>
              </a:ext>
            </a:extLst>
          </p:cNvPr>
          <p:cNvSpPr/>
          <p:nvPr/>
        </p:nvSpPr>
        <p:spPr>
          <a:xfrm>
            <a:off x="0" y="6340363"/>
            <a:ext cx="12213771" cy="525294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143C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23444" y="313134"/>
            <a:ext cx="11435553" cy="6237027"/>
          </a:xfrm>
          <a:prstGeom prst="roundRect">
            <a:avLst>
              <a:gd name="adj" fmla="val 1733"/>
            </a:avLst>
          </a:prstGeom>
          <a:solidFill>
            <a:schemeClr val="bg1"/>
          </a:solidFill>
          <a:ln w="28575">
            <a:noFill/>
          </a:ln>
          <a:effectLst>
            <a:outerShdw blurRad="50800" dist="1524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2800" b="1" spc="6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endParaRPr lang="ko-KR" altLang="en-US" sz="4000" b="1" spc="600" dirty="0">
              <a:solidFill>
                <a:schemeClr val="bg2">
                  <a:lumMod val="2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8624BE-EF16-4138-82D0-12F5138EAB6E}"/>
              </a:ext>
            </a:extLst>
          </p:cNvPr>
          <p:cNvSpPr txBox="1"/>
          <p:nvPr/>
        </p:nvSpPr>
        <p:spPr>
          <a:xfrm>
            <a:off x="397836" y="522933"/>
            <a:ext cx="25700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장바구니 페이지</a:t>
            </a:r>
            <a:endParaRPr lang="en-US" altLang="ko-KR" sz="28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8624BE-EF16-4138-82D0-12F5138EAB6E}"/>
              </a:ext>
            </a:extLst>
          </p:cNvPr>
          <p:cNvSpPr txBox="1"/>
          <p:nvPr/>
        </p:nvSpPr>
        <p:spPr>
          <a:xfrm>
            <a:off x="6436232" y="5657381"/>
            <a:ext cx="43917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3</a:t>
            </a:r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. JOIN 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연산과 </a:t>
            </a:r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sum() 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그룹 함수를 통해 장바구니에 담겨있는 제품들의 총 가격을 계산한다</a:t>
            </a:r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.</a:t>
            </a:r>
            <a:endParaRPr lang="en-US" altLang="ko-KR" sz="14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KoPubWorld돋움체 Medium" panose="00000600000000000000" pitchFamily="2" charset="-127"/>
            </a:endParaRPr>
          </a:p>
        </p:txBody>
      </p:sp>
      <p:pic>
        <p:nvPicPr>
          <p:cNvPr id="31" name="Picture 2" descr="C:\Users\1111\Desktop\최종 프로젝트 캡쳐\cart_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744" y="3845708"/>
            <a:ext cx="5264405" cy="1914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198624BE-EF16-4138-82D0-12F5138EAB6E}"/>
              </a:ext>
            </a:extLst>
          </p:cNvPr>
          <p:cNvSpPr txBox="1"/>
          <p:nvPr/>
        </p:nvSpPr>
        <p:spPr>
          <a:xfrm>
            <a:off x="2967874" y="630654"/>
            <a:ext cx="21563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- 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장바구니 추가</a:t>
            </a:r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, 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리스트</a:t>
            </a:r>
            <a:endParaRPr lang="en-US" altLang="ko-KR" sz="14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KoPubWorld돋움체 Medium" panose="00000600000000000000" pitchFamily="2" charset="-127"/>
            </a:endParaRPr>
          </a:p>
        </p:txBody>
      </p:sp>
      <p:pic>
        <p:nvPicPr>
          <p:cNvPr id="16386" name="Picture 2" descr="C:\Users\1111\Desktop\최종 프로젝트 캡쳐\list_5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818" y="1046153"/>
            <a:ext cx="5175423" cy="2400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직사각형 32"/>
          <p:cNvSpPr/>
          <p:nvPr/>
        </p:nvSpPr>
        <p:spPr>
          <a:xfrm>
            <a:off x="2845635" y="3107500"/>
            <a:ext cx="2704139" cy="20606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ctr">
              <a:defRPr/>
            </a:pPr>
            <a:endParaRPr lang="ko-KR" altLang="en-US"/>
          </a:p>
        </p:txBody>
      </p:sp>
      <p:sp>
        <p:nvSpPr>
          <p:cNvPr id="2" name="아래쪽 화살표 1"/>
          <p:cNvSpPr/>
          <p:nvPr/>
        </p:nvSpPr>
        <p:spPr>
          <a:xfrm>
            <a:off x="2974054" y="3429900"/>
            <a:ext cx="353085" cy="379709"/>
          </a:xfrm>
          <a:prstGeom prst="down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4" name="그룹 33"/>
          <p:cNvGrpSpPr/>
          <p:nvPr/>
        </p:nvGrpSpPr>
        <p:grpSpPr>
          <a:xfrm>
            <a:off x="202751" y="3809609"/>
            <a:ext cx="385871" cy="376619"/>
            <a:chOff x="5140841" y="2990138"/>
            <a:chExt cx="385871" cy="376619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35" name="타원 34"/>
            <p:cNvSpPr/>
            <p:nvPr/>
          </p:nvSpPr>
          <p:spPr>
            <a:xfrm>
              <a:off x="5140841" y="2990138"/>
              <a:ext cx="384714" cy="3766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6" name="TextBox 28"/>
            <p:cNvSpPr txBox="1"/>
            <p:nvPr/>
          </p:nvSpPr>
          <p:spPr>
            <a:xfrm>
              <a:off x="5141998" y="3044008"/>
              <a:ext cx="384714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400" dirty="0" smtClean="0">
                  <a:solidFill>
                    <a:schemeClr val="bg1"/>
                  </a:solidFill>
                  <a:latin typeface="KoPubWorld돋움체 Bold"/>
                  <a:ea typeface="KoPubWorld돋움체 Bold"/>
                  <a:cs typeface="KoPubWorld돋움체 Bold"/>
                </a:rPr>
                <a:t>02</a:t>
              </a:r>
              <a:endParaRPr lang="ko-KR" altLang="en-US" sz="1400" dirty="0">
                <a:solidFill>
                  <a:schemeClr val="bg1"/>
                </a:solidFill>
                <a:latin typeface="KoPubWorld돋움체 Bold"/>
                <a:ea typeface="KoPubWorld돋움체 Bold"/>
                <a:cs typeface="KoPubWorld돋움체 Bold"/>
              </a:endParaRPr>
            </a:p>
          </p:txBody>
        </p:sp>
      </p:grpSp>
      <p:pic>
        <p:nvPicPr>
          <p:cNvPr id="16387" name="Picture 3" descr="C:\Users\1111\Desktop\최종 프로젝트 캡쳐\cart_5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1220" y="3131919"/>
            <a:ext cx="5483430" cy="911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 descr="C:\Users\1111\Desktop\최종 프로젝트 캡쳐\cart_4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1296" y="4654212"/>
            <a:ext cx="4585579" cy="990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0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1295" y="1451841"/>
            <a:ext cx="5142413" cy="6677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198624BE-EF16-4138-82D0-12F5138EAB6E}"/>
              </a:ext>
            </a:extLst>
          </p:cNvPr>
          <p:cNvSpPr txBox="1"/>
          <p:nvPr/>
        </p:nvSpPr>
        <p:spPr>
          <a:xfrm>
            <a:off x="6205022" y="2119584"/>
            <a:ext cx="535582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1. 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상품 옵션 선택 후 장바구니 테이블에 추가</a:t>
            </a:r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, 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각 </a:t>
            </a:r>
            <a:r>
              <a:rPr lang="ko-KR" altLang="en-US" sz="1400" b="1" dirty="0" err="1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컬럼들은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 </a:t>
            </a:r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FK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를 가지고 있기 때문에 각 테이블에 실제 존재하는 데이터를 </a:t>
            </a:r>
            <a:r>
              <a:rPr lang="ko-KR" altLang="en-US" sz="1400" b="1" dirty="0" err="1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가지고있어야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 장바구니에 추가가 가능하다</a:t>
            </a:r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.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 </a:t>
            </a:r>
            <a:endParaRPr lang="en-US" altLang="ko-KR" sz="14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KoPubWorld돋움체 Medium" panose="00000600000000000000" pitchFamily="2" charset="-127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595832" y="4065168"/>
            <a:ext cx="5139950" cy="80239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ctr">
              <a:defRPr/>
            </a:pPr>
            <a:endParaRPr lang="ko-KR" altLang="en-US"/>
          </a:p>
        </p:txBody>
      </p:sp>
      <p:sp>
        <p:nvSpPr>
          <p:cNvPr id="43" name="직사각형 42"/>
          <p:cNvSpPr/>
          <p:nvPr/>
        </p:nvSpPr>
        <p:spPr>
          <a:xfrm>
            <a:off x="580620" y="5101396"/>
            <a:ext cx="5155161" cy="40347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ctr">
              <a:defRPr/>
            </a:pPr>
            <a:endParaRPr lang="ko-KR" altLang="en-US"/>
          </a:p>
        </p:txBody>
      </p:sp>
      <p:grpSp>
        <p:nvGrpSpPr>
          <p:cNvPr id="44" name="그룹 43"/>
          <p:cNvGrpSpPr/>
          <p:nvPr/>
        </p:nvGrpSpPr>
        <p:grpSpPr>
          <a:xfrm>
            <a:off x="177689" y="4898629"/>
            <a:ext cx="388252" cy="376619"/>
            <a:chOff x="5140841" y="2990138"/>
            <a:chExt cx="388252" cy="376619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45" name="타원 44"/>
            <p:cNvSpPr/>
            <p:nvPr/>
          </p:nvSpPr>
          <p:spPr>
            <a:xfrm>
              <a:off x="5140841" y="2990138"/>
              <a:ext cx="384714" cy="3766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6" name="TextBox 28"/>
            <p:cNvSpPr txBox="1"/>
            <p:nvPr/>
          </p:nvSpPr>
          <p:spPr>
            <a:xfrm>
              <a:off x="5144379" y="3048771"/>
              <a:ext cx="384714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400" dirty="0" smtClean="0">
                  <a:solidFill>
                    <a:schemeClr val="bg1"/>
                  </a:solidFill>
                  <a:latin typeface="KoPubWorld돋움체 Bold"/>
                  <a:ea typeface="KoPubWorld돋움체 Bold"/>
                  <a:cs typeface="KoPubWorld돋움체 Bold"/>
                </a:rPr>
                <a:t>03</a:t>
              </a:r>
              <a:endParaRPr lang="ko-KR" altLang="en-US" sz="1400" dirty="0">
                <a:solidFill>
                  <a:schemeClr val="bg1"/>
                </a:solidFill>
                <a:latin typeface="KoPubWorld돋움체 Bold"/>
                <a:ea typeface="KoPubWorld돋움체 Bold"/>
                <a:cs typeface="KoPubWorld돋움체 Bold"/>
              </a:endParaRPr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198624BE-EF16-4138-82D0-12F5138EAB6E}"/>
              </a:ext>
            </a:extLst>
          </p:cNvPr>
          <p:cNvSpPr txBox="1"/>
          <p:nvPr/>
        </p:nvSpPr>
        <p:spPr>
          <a:xfrm>
            <a:off x="6293619" y="4065168"/>
            <a:ext cx="45343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2</a:t>
            </a:r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. JOIN 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연산을 통해 </a:t>
            </a:r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cart 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리스트들을 불러온다</a:t>
            </a:r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.</a:t>
            </a:r>
            <a:endParaRPr lang="en-US" altLang="ko-KR" sz="14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KoPubWorld돋움체 Medium" panose="00000600000000000000" pitchFamily="2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121757" y="853424"/>
            <a:ext cx="388252" cy="376619"/>
            <a:chOff x="5140841" y="2990138"/>
            <a:chExt cx="388252" cy="376619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26" name="타원 25"/>
            <p:cNvSpPr/>
            <p:nvPr/>
          </p:nvSpPr>
          <p:spPr>
            <a:xfrm>
              <a:off x="5140841" y="2990138"/>
              <a:ext cx="384714" cy="3766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7" name="TextBox 28"/>
            <p:cNvSpPr txBox="1"/>
            <p:nvPr/>
          </p:nvSpPr>
          <p:spPr>
            <a:xfrm>
              <a:off x="5144379" y="3053533"/>
              <a:ext cx="384714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400" dirty="0" smtClean="0">
                  <a:solidFill>
                    <a:schemeClr val="bg1"/>
                  </a:solidFill>
                  <a:latin typeface="KoPubWorld돋움체 Bold"/>
                  <a:ea typeface="KoPubWorld돋움체 Bold"/>
                  <a:cs typeface="KoPubWorld돋움체 Bold"/>
                </a:rPr>
                <a:t>01</a:t>
              </a:r>
              <a:endParaRPr lang="ko-KR" altLang="en-US" sz="1400" dirty="0">
                <a:solidFill>
                  <a:schemeClr val="bg1"/>
                </a:solidFill>
                <a:latin typeface="KoPubWorld돋움체 Bold"/>
                <a:ea typeface="KoPubWorld돋움체 Bold"/>
                <a:cs typeface="KoPubWorld돋움체 Bol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50231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C63E67D7-5B4E-4879-8C55-A51AE216AF36}"/>
              </a:ext>
            </a:extLst>
          </p:cNvPr>
          <p:cNvSpPr/>
          <p:nvPr/>
        </p:nvSpPr>
        <p:spPr>
          <a:xfrm>
            <a:off x="0" y="-2361"/>
            <a:ext cx="12213771" cy="52529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143C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5E412F8-958F-460C-A520-9FC636D1286D}"/>
              </a:ext>
            </a:extLst>
          </p:cNvPr>
          <p:cNvSpPr/>
          <p:nvPr/>
        </p:nvSpPr>
        <p:spPr>
          <a:xfrm>
            <a:off x="0" y="6340363"/>
            <a:ext cx="12213771" cy="525294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143C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23444" y="313133"/>
            <a:ext cx="11435553" cy="6237027"/>
          </a:xfrm>
          <a:prstGeom prst="roundRect">
            <a:avLst>
              <a:gd name="adj" fmla="val 1733"/>
            </a:avLst>
          </a:prstGeom>
          <a:solidFill>
            <a:schemeClr val="bg1"/>
          </a:solidFill>
          <a:ln w="28575">
            <a:noFill/>
          </a:ln>
          <a:effectLst>
            <a:outerShdw blurRad="50800" dist="1524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2800" b="1" spc="6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endParaRPr lang="ko-KR" altLang="en-US" sz="4000" b="1" spc="600" dirty="0">
              <a:solidFill>
                <a:schemeClr val="bg2">
                  <a:lumMod val="2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8624BE-EF16-4138-82D0-12F5138EAB6E}"/>
              </a:ext>
            </a:extLst>
          </p:cNvPr>
          <p:cNvSpPr txBox="1"/>
          <p:nvPr/>
        </p:nvSpPr>
        <p:spPr>
          <a:xfrm>
            <a:off x="397836" y="522933"/>
            <a:ext cx="25700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장바구니 페이지</a:t>
            </a:r>
            <a:endParaRPr lang="en-US" altLang="ko-KR" sz="28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pic>
        <p:nvPicPr>
          <p:cNvPr id="31" name="Picture 2" descr="C:\Users\1111\Desktop\최종 프로젝트 캡쳐\cart_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401" y="1660359"/>
            <a:ext cx="5264405" cy="2694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198624BE-EF16-4138-82D0-12F5138EAB6E}"/>
              </a:ext>
            </a:extLst>
          </p:cNvPr>
          <p:cNvSpPr txBox="1"/>
          <p:nvPr/>
        </p:nvSpPr>
        <p:spPr>
          <a:xfrm>
            <a:off x="2967874" y="630654"/>
            <a:ext cx="15045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- 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장바구니 삭제</a:t>
            </a:r>
            <a:endParaRPr lang="en-US" altLang="ko-KR" sz="14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KoPubWorld돋움체 Medium" panose="00000600000000000000" pitchFamily="2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5285527" y="2566999"/>
            <a:ext cx="445317" cy="15322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ctr">
              <a:defRPr/>
            </a:pPr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5365498" y="3117752"/>
            <a:ext cx="445317" cy="15322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ctr">
              <a:defRPr/>
            </a:pPr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98624BE-EF16-4138-82D0-12F5138EAB6E}"/>
              </a:ext>
            </a:extLst>
          </p:cNvPr>
          <p:cNvSpPr txBox="1"/>
          <p:nvPr/>
        </p:nvSpPr>
        <p:spPr>
          <a:xfrm>
            <a:off x="7019925" y="2110829"/>
            <a:ext cx="20583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1. 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장바구니 전체삭제</a:t>
            </a:r>
            <a:endParaRPr lang="en-US" altLang="ko-KR" sz="14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KoPubWorld돋움체 Medium" panose="00000600000000000000" pitchFamily="2" charset="-127"/>
            </a:endParaRPr>
          </a:p>
        </p:txBody>
      </p:sp>
      <p:pic>
        <p:nvPicPr>
          <p:cNvPr id="17410" name="Picture 2" descr="C:\Users\1111\Desktop\최종 프로젝트 캡쳐\cart_7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9925" y="2566999"/>
            <a:ext cx="3800475" cy="552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1" name="Picture 3" descr="C:\Users\1111\Desktop\최종 프로젝트 캡쳐\cart_8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9924" y="3981309"/>
            <a:ext cx="3686175" cy="61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198624BE-EF16-4138-82D0-12F5138EAB6E}"/>
              </a:ext>
            </a:extLst>
          </p:cNvPr>
          <p:cNvSpPr txBox="1"/>
          <p:nvPr/>
        </p:nvSpPr>
        <p:spPr>
          <a:xfrm>
            <a:off x="7019925" y="3559544"/>
            <a:ext cx="22960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2</a:t>
            </a:r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. 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장바구니 하나만 삭제</a:t>
            </a:r>
            <a:endParaRPr lang="en-US" altLang="ko-KR" sz="14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KoPubWorld돋움체 Medium" panose="00000600000000000000" pitchFamily="2" charset="-127"/>
            </a:endParaRPr>
          </a:p>
        </p:txBody>
      </p:sp>
      <p:grpSp>
        <p:nvGrpSpPr>
          <p:cNvPr id="38" name="그룹 37"/>
          <p:cNvGrpSpPr/>
          <p:nvPr/>
        </p:nvGrpSpPr>
        <p:grpSpPr>
          <a:xfrm>
            <a:off x="4810557" y="2926720"/>
            <a:ext cx="397778" cy="376619"/>
            <a:chOff x="5140841" y="2990138"/>
            <a:chExt cx="397778" cy="376619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39" name="타원 38"/>
            <p:cNvSpPr/>
            <p:nvPr/>
          </p:nvSpPr>
          <p:spPr>
            <a:xfrm>
              <a:off x="5140841" y="2990138"/>
              <a:ext cx="384714" cy="3766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1" name="TextBox 28"/>
            <p:cNvSpPr txBox="1"/>
            <p:nvPr/>
          </p:nvSpPr>
          <p:spPr>
            <a:xfrm>
              <a:off x="5153905" y="3048769"/>
              <a:ext cx="384714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400" dirty="0" smtClean="0">
                  <a:solidFill>
                    <a:schemeClr val="bg1"/>
                  </a:solidFill>
                  <a:latin typeface="KoPubWorld돋움체 Bold"/>
                  <a:ea typeface="KoPubWorld돋움체 Bold"/>
                  <a:cs typeface="KoPubWorld돋움체 Bold"/>
                </a:rPr>
                <a:t>01</a:t>
              </a:r>
              <a:endParaRPr lang="ko-KR" altLang="en-US" sz="1400" dirty="0">
                <a:solidFill>
                  <a:schemeClr val="bg1"/>
                </a:solidFill>
                <a:latin typeface="KoPubWorld돋움체 Bold"/>
                <a:ea typeface="KoPubWorld돋움체 Bold"/>
                <a:cs typeface="KoPubWorld돋움체 Bol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19729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7EDE344-97DE-4633-B3FF-048510429625}"/>
              </a:ext>
            </a:extLst>
          </p:cNvPr>
          <p:cNvSpPr txBox="1"/>
          <p:nvPr/>
        </p:nvSpPr>
        <p:spPr>
          <a:xfrm>
            <a:off x="4814237" y="2844225"/>
            <a:ext cx="25635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 smtClean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8. </a:t>
            </a:r>
            <a:r>
              <a:rPr lang="ko-KR" altLang="en-US" sz="3200" b="1" dirty="0" smtClean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결제 </a:t>
            </a:r>
            <a:r>
              <a:rPr lang="ko-KR" altLang="en-US" sz="3200" b="1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페이지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6434035-9CDE-4085-9027-643A0A276309}"/>
              </a:ext>
            </a:extLst>
          </p:cNvPr>
          <p:cNvSpPr/>
          <p:nvPr/>
        </p:nvSpPr>
        <p:spPr>
          <a:xfrm>
            <a:off x="378222" y="3383281"/>
            <a:ext cx="11435553" cy="4571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7882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C63E67D7-5B4E-4879-8C55-A51AE216AF36}"/>
              </a:ext>
            </a:extLst>
          </p:cNvPr>
          <p:cNvSpPr/>
          <p:nvPr/>
        </p:nvSpPr>
        <p:spPr>
          <a:xfrm>
            <a:off x="0" y="-2361"/>
            <a:ext cx="12213771" cy="52529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143C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5E412F8-958F-460C-A520-9FC636D1286D}"/>
              </a:ext>
            </a:extLst>
          </p:cNvPr>
          <p:cNvSpPr/>
          <p:nvPr/>
        </p:nvSpPr>
        <p:spPr>
          <a:xfrm>
            <a:off x="0" y="6340363"/>
            <a:ext cx="12213771" cy="525294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143C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397836" y="313135"/>
            <a:ext cx="11435553" cy="6237027"/>
          </a:xfrm>
          <a:prstGeom prst="roundRect">
            <a:avLst>
              <a:gd name="adj" fmla="val 1733"/>
            </a:avLst>
          </a:prstGeom>
          <a:solidFill>
            <a:schemeClr val="bg1"/>
          </a:solidFill>
          <a:ln w="28575">
            <a:noFill/>
          </a:ln>
          <a:effectLst>
            <a:outerShdw blurRad="50800" dist="1524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2800" b="1" spc="6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endParaRPr lang="ko-KR" altLang="en-US" sz="4000" b="1" spc="600" dirty="0">
              <a:solidFill>
                <a:schemeClr val="bg2">
                  <a:lumMod val="2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676858"/>
            <a:ext cx="8343900" cy="566350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98624BE-EF16-4138-82D0-12F5138EAB6E}"/>
              </a:ext>
            </a:extLst>
          </p:cNvPr>
          <p:cNvSpPr txBox="1"/>
          <p:nvPr/>
        </p:nvSpPr>
        <p:spPr>
          <a:xfrm>
            <a:off x="397836" y="522933"/>
            <a:ext cx="25700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결제 페이지</a:t>
            </a:r>
            <a:endParaRPr lang="en-US" altLang="ko-KR" sz="28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90131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C63E67D7-5B4E-4879-8C55-A51AE216AF36}"/>
              </a:ext>
            </a:extLst>
          </p:cNvPr>
          <p:cNvSpPr/>
          <p:nvPr/>
        </p:nvSpPr>
        <p:spPr>
          <a:xfrm>
            <a:off x="0" y="-2361"/>
            <a:ext cx="12213771" cy="52529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143C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5E412F8-958F-460C-A520-9FC636D1286D}"/>
              </a:ext>
            </a:extLst>
          </p:cNvPr>
          <p:cNvSpPr/>
          <p:nvPr/>
        </p:nvSpPr>
        <p:spPr>
          <a:xfrm>
            <a:off x="0" y="6340363"/>
            <a:ext cx="12213771" cy="525294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143C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397836" y="313135"/>
            <a:ext cx="11435553" cy="6237027"/>
          </a:xfrm>
          <a:prstGeom prst="roundRect">
            <a:avLst>
              <a:gd name="adj" fmla="val 1733"/>
            </a:avLst>
          </a:prstGeom>
          <a:solidFill>
            <a:schemeClr val="bg1"/>
          </a:solidFill>
          <a:ln w="28575">
            <a:noFill/>
          </a:ln>
          <a:effectLst>
            <a:outerShdw blurRad="50800" dist="1524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2800" b="1" spc="6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endParaRPr lang="ko-KR" altLang="en-US" sz="4000" b="1" spc="600" dirty="0">
              <a:solidFill>
                <a:schemeClr val="bg2">
                  <a:lumMod val="2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8624BE-EF16-4138-82D0-12F5138EAB6E}"/>
              </a:ext>
            </a:extLst>
          </p:cNvPr>
          <p:cNvSpPr txBox="1"/>
          <p:nvPr/>
        </p:nvSpPr>
        <p:spPr>
          <a:xfrm>
            <a:off x="397836" y="522933"/>
            <a:ext cx="25700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결제 페이지</a:t>
            </a:r>
            <a:endParaRPr lang="en-US" altLang="ko-KR" sz="28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875" y="1046153"/>
            <a:ext cx="9636129" cy="5294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30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C63E67D7-5B4E-4879-8C55-A51AE216AF36}"/>
              </a:ext>
            </a:extLst>
          </p:cNvPr>
          <p:cNvSpPr/>
          <p:nvPr/>
        </p:nvSpPr>
        <p:spPr>
          <a:xfrm>
            <a:off x="0" y="-2361"/>
            <a:ext cx="12213771" cy="52529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143C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5E412F8-958F-460C-A520-9FC636D1286D}"/>
              </a:ext>
            </a:extLst>
          </p:cNvPr>
          <p:cNvSpPr/>
          <p:nvPr/>
        </p:nvSpPr>
        <p:spPr>
          <a:xfrm>
            <a:off x="0" y="6340363"/>
            <a:ext cx="12213771" cy="525294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143C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397836" y="313135"/>
            <a:ext cx="11435553" cy="6237027"/>
          </a:xfrm>
          <a:prstGeom prst="roundRect">
            <a:avLst>
              <a:gd name="adj" fmla="val 1733"/>
            </a:avLst>
          </a:prstGeom>
          <a:solidFill>
            <a:schemeClr val="bg1"/>
          </a:solidFill>
          <a:ln w="28575">
            <a:noFill/>
          </a:ln>
          <a:effectLst>
            <a:outerShdw blurRad="50800" dist="1524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2800" b="1" spc="6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endParaRPr lang="ko-KR" altLang="en-US" sz="4000" b="1" spc="600" dirty="0">
              <a:solidFill>
                <a:schemeClr val="bg2">
                  <a:lumMod val="2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8624BE-EF16-4138-82D0-12F5138EAB6E}"/>
              </a:ext>
            </a:extLst>
          </p:cNvPr>
          <p:cNvSpPr txBox="1"/>
          <p:nvPr/>
        </p:nvSpPr>
        <p:spPr>
          <a:xfrm>
            <a:off x="397836" y="522933"/>
            <a:ext cx="25700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결제 페이지</a:t>
            </a:r>
            <a:endParaRPr lang="en-US" altLang="ko-KR" sz="28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8624BE-EF16-4138-82D0-12F5138EAB6E}"/>
              </a:ext>
            </a:extLst>
          </p:cNvPr>
          <p:cNvSpPr txBox="1"/>
          <p:nvPr/>
        </p:nvSpPr>
        <p:spPr>
          <a:xfrm>
            <a:off x="2614789" y="630653"/>
            <a:ext cx="16856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- 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결제</a:t>
            </a:r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, 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주문 내역</a:t>
            </a:r>
            <a:endParaRPr lang="en-US" altLang="ko-KR" sz="14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KoPubWorld돋움체 Medium" panose="00000600000000000000" pitchFamily="2" charset="-127"/>
            </a:endParaRPr>
          </a:p>
        </p:txBody>
      </p:sp>
      <p:pic>
        <p:nvPicPr>
          <p:cNvPr id="1026" name="Picture 2" descr="C:\Users\1111\Desktop\최종 프로젝트 캡쳐\acc_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272" y="1199908"/>
            <a:ext cx="6066338" cy="1849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1111\Desktop\최종 프로젝트 캡쳐\acc_9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7029" y="1430448"/>
            <a:ext cx="5055826" cy="1158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1111\Desktop\최종 프로젝트 캡쳐\acc_8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023" y="3693813"/>
            <a:ext cx="4900832" cy="870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1111\Desktop\최종 프로젝트 캡쳐\acc_10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914" y="3254740"/>
            <a:ext cx="5801053" cy="1416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704636" y="4300395"/>
            <a:ext cx="5613148" cy="19917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ctr">
              <a:defRPr/>
            </a:pPr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319922" y="1237719"/>
            <a:ext cx="390700" cy="385458"/>
            <a:chOff x="5134855" y="2990138"/>
            <a:chExt cx="390700" cy="385458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14" name="타원 13"/>
            <p:cNvSpPr/>
            <p:nvPr/>
          </p:nvSpPr>
          <p:spPr>
            <a:xfrm>
              <a:off x="5140841" y="2990138"/>
              <a:ext cx="384714" cy="3766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5" name="TextBox 28"/>
            <p:cNvSpPr txBox="1"/>
            <p:nvPr/>
          </p:nvSpPr>
          <p:spPr>
            <a:xfrm>
              <a:off x="5134855" y="3067819"/>
              <a:ext cx="384714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400" dirty="0" smtClean="0">
                  <a:solidFill>
                    <a:schemeClr val="bg1"/>
                  </a:solidFill>
                  <a:latin typeface="KoPubWorld돋움체 Bold"/>
                  <a:ea typeface="KoPubWorld돋움체 Bold"/>
                  <a:cs typeface="KoPubWorld돋움체 Bold"/>
                </a:rPr>
                <a:t>01</a:t>
              </a:r>
              <a:endParaRPr lang="ko-KR" altLang="en-US" sz="1400" dirty="0">
                <a:solidFill>
                  <a:schemeClr val="bg1"/>
                </a:solidFill>
                <a:latin typeface="KoPubWorld돋움체 Bold"/>
                <a:ea typeface="KoPubWorld돋움체 Bold"/>
                <a:cs typeface="KoPubWorld돋움체 Bold"/>
              </a:endParaRPr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292950" y="3238919"/>
            <a:ext cx="390700" cy="385458"/>
            <a:chOff x="5134855" y="2990138"/>
            <a:chExt cx="390700" cy="385458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17" name="타원 16"/>
            <p:cNvSpPr/>
            <p:nvPr/>
          </p:nvSpPr>
          <p:spPr>
            <a:xfrm>
              <a:off x="5140841" y="2990138"/>
              <a:ext cx="384714" cy="3766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0" name="TextBox 28"/>
            <p:cNvSpPr txBox="1"/>
            <p:nvPr/>
          </p:nvSpPr>
          <p:spPr>
            <a:xfrm>
              <a:off x="5134855" y="3067819"/>
              <a:ext cx="384714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400" dirty="0" smtClean="0">
                  <a:solidFill>
                    <a:schemeClr val="bg1"/>
                  </a:solidFill>
                  <a:latin typeface="KoPubWorld돋움체 Bold"/>
                  <a:ea typeface="KoPubWorld돋움체 Bold"/>
                  <a:cs typeface="KoPubWorld돋움체 Bold"/>
                </a:rPr>
                <a:t>02</a:t>
              </a:r>
              <a:endParaRPr lang="ko-KR" altLang="en-US" sz="1400" dirty="0">
                <a:solidFill>
                  <a:schemeClr val="bg1"/>
                </a:solidFill>
                <a:latin typeface="KoPubWorld돋움체 Bold"/>
                <a:ea typeface="KoPubWorld돋움체 Bold"/>
                <a:cs typeface="KoPubWorld돋움체 Bold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198624BE-EF16-4138-82D0-12F5138EAB6E}"/>
              </a:ext>
            </a:extLst>
          </p:cNvPr>
          <p:cNvSpPr txBox="1"/>
          <p:nvPr/>
        </p:nvSpPr>
        <p:spPr>
          <a:xfrm>
            <a:off x="6759767" y="2755101"/>
            <a:ext cx="44303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1. JOIN 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연산을 통해 회원이 주문했던 내역 리스트들을 불러들이고 있다</a:t>
            </a:r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.</a:t>
            </a:r>
            <a:endParaRPr lang="en-US" altLang="ko-KR" sz="14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KoPubWorld돋움체 Medium" panose="00000600000000000000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98624BE-EF16-4138-82D0-12F5138EAB6E}"/>
              </a:ext>
            </a:extLst>
          </p:cNvPr>
          <p:cNvSpPr txBox="1"/>
          <p:nvPr/>
        </p:nvSpPr>
        <p:spPr>
          <a:xfrm>
            <a:off x="6842022" y="4671587"/>
            <a:ext cx="457439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2. 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결제</a:t>
            </a:r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 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버튼 클릭 시</a:t>
            </a:r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 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결제페이지에서 받아온 정보를 </a:t>
            </a:r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Insert 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한다</a:t>
            </a:r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. 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결제가 완료되면 </a:t>
            </a:r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Insert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문이 실행되어 </a:t>
            </a:r>
            <a:r>
              <a:rPr lang="en-US" altLang="ko-KR" sz="1400" b="1" dirty="0" err="1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order_info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에 주문정보가 들어가게 된다</a:t>
            </a:r>
            <a:r>
              <a:rPr lang="en-US" altLang="ko-KR" sz="14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25660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C63E67D7-5B4E-4879-8C55-A51AE216AF36}"/>
              </a:ext>
            </a:extLst>
          </p:cNvPr>
          <p:cNvSpPr/>
          <p:nvPr/>
        </p:nvSpPr>
        <p:spPr>
          <a:xfrm>
            <a:off x="0" y="-2361"/>
            <a:ext cx="12213771" cy="52529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143C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5E412F8-958F-460C-A520-9FC636D1286D}"/>
              </a:ext>
            </a:extLst>
          </p:cNvPr>
          <p:cNvSpPr/>
          <p:nvPr/>
        </p:nvSpPr>
        <p:spPr>
          <a:xfrm>
            <a:off x="0" y="6340363"/>
            <a:ext cx="12213771" cy="525294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143C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397836" y="313135"/>
            <a:ext cx="11435553" cy="6237027"/>
          </a:xfrm>
          <a:prstGeom prst="roundRect">
            <a:avLst>
              <a:gd name="adj" fmla="val 1733"/>
            </a:avLst>
          </a:prstGeom>
          <a:solidFill>
            <a:schemeClr val="bg1"/>
          </a:solidFill>
          <a:ln w="28575">
            <a:noFill/>
          </a:ln>
          <a:effectLst>
            <a:outerShdw blurRad="50800" dist="1524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2800" b="1" spc="6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endParaRPr lang="ko-KR" altLang="en-US" sz="4000" b="1" spc="600" dirty="0">
              <a:solidFill>
                <a:schemeClr val="bg2">
                  <a:lumMod val="2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8624BE-EF16-4138-82D0-12F5138EAB6E}"/>
              </a:ext>
            </a:extLst>
          </p:cNvPr>
          <p:cNvSpPr txBox="1"/>
          <p:nvPr/>
        </p:nvSpPr>
        <p:spPr>
          <a:xfrm>
            <a:off x="397836" y="522933"/>
            <a:ext cx="25700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결제 페이지</a:t>
            </a:r>
            <a:endParaRPr lang="en-US" altLang="ko-KR" sz="28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8624BE-EF16-4138-82D0-12F5138EAB6E}"/>
              </a:ext>
            </a:extLst>
          </p:cNvPr>
          <p:cNvSpPr txBox="1"/>
          <p:nvPr/>
        </p:nvSpPr>
        <p:spPr>
          <a:xfrm>
            <a:off x="2533307" y="630654"/>
            <a:ext cx="23917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- 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결제 진행</a:t>
            </a:r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(</a:t>
            </a:r>
            <a:r>
              <a:rPr lang="ko-KR" altLang="en-US" sz="1400" b="1" dirty="0" err="1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아임포트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 </a:t>
            </a:r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API)</a:t>
            </a:r>
            <a:endParaRPr lang="en-US" altLang="ko-KR" sz="14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KoPubWorld돋움체 Medium" panose="00000600000000000000" pitchFamily="2" charset="-127"/>
            </a:endParaRPr>
          </a:p>
        </p:txBody>
      </p:sp>
      <p:pic>
        <p:nvPicPr>
          <p:cNvPr id="2050" name="Picture 2" descr="C:\Users\1111\Desktop\최종 프로젝트 캡쳐\acc_1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9717" y="1122628"/>
            <a:ext cx="4733719" cy="5217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5" descr="C:\Users\1111\Desktop\최종 프로젝트 캡쳐\acc_10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836" y="2603843"/>
            <a:ext cx="5174960" cy="1263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464589" y="3559477"/>
            <a:ext cx="5006567" cy="19917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ctr">
              <a:defRPr/>
            </a:pPr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8624BE-EF16-4138-82D0-12F5138EAB6E}"/>
              </a:ext>
            </a:extLst>
          </p:cNvPr>
          <p:cNvSpPr txBox="1"/>
          <p:nvPr/>
        </p:nvSpPr>
        <p:spPr>
          <a:xfrm>
            <a:off x="530827" y="4030612"/>
            <a:ext cx="47926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결제 버튼 클릭 시 </a:t>
            </a:r>
            <a:r>
              <a:rPr lang="ko-KR" altLang="en-US" sz="1400" b="1" dirty="0" err="1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아임포트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 </a:t>
            </a:r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API 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실행</a:t>
            </a:r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, 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결제 창으로 이동</a:t>
            </a:r>
            <a:endParaRPr lang="en-US" altLang="ko-KR" sz="14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KoPubWorld돋움체 Medium" panose="00000600000000000000" pitchFamily="2" charset="-127"/>
            </a:endParaRPr>
          </a:p>
        </p:txBody>
      </p:sp>
      <p:cxnSp>
        <p:nvCxnSpPr>
          <p:cNvPr id="3" name="직선 화살표 연결선 2"/>
          <p:cNvCxnSpPr/>
          <p:nvPr/>
        </p:nvCxnSpPr>
        <p:spPr>
          <a:xfrm flipV="1">
            <a:off x="2985316" y="1222219"/>
            <a:ext cx="2984401" cy="2337258"/>
          </a:xfrm>
          <a:prstGeom prst="straightConnector1">
            <a:avLst/>
          </a:prstGeom>
          <a:ln>
            <a:solidFill>
              <a:srgbClr val="26262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2707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C63E67D7-5B4E-4879-8C55-A51AE216AF36}"/>
              </a:ext>
            </a:extLst>
          </p:cNvPr>
          <p:cNvSpPr/>
          <p:nvPr/>
        </p:nvSpPr>
        <p:spPr>
          <a:xfrm>
            <a:off x="0" y="-2361"/>
            <a:ext cx="12213771" cy="52529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143C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5E412F8-958F-460C-A520-9FC636D1286D}"/>
              </a:ext>
            </a:extLst>
          </p:cNvPr>
          <p:cNvSpPr/>
          <p:nvPr/>
        </p:nvSpPr>
        <p:spPr>
          <a:xfrm>
            <a:off x="0" y="6340363"/>
            <a:ext cx="12213771" cy="525294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143C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397836" y="313135"/>
            <a:ext cx="11435553" cy="6237027"/>
          </a:xfrm>
          <a:prstGeom prst="roundRect">
            <a:avLst>
              <a:gd name="adj" fmla="val 1733"/>
            </a:avLst>
          </a:prstGeom>
          <a:solidFill>
            <a:schemeClr val="bg1"/>
          </a:solidFill>
          <a:ln w="28575">
            <a:noFill/>
          </a:ln>
          <a:effectLst>
            <a:outerShdw blurRad="50800" dist="1524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2800" b="1" spc="6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endParaRPr lang="ko-KR" altLang="en-US" sz="4000" b="1" spc="600" dirty="0">
              <a:solidFill>
                <a:schemeClr val="bg2">
                  <a:lumMod val="2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8624BE-EF16-4138-82D0-12F5138EAB6E}"/>
              </a:ext>
            </a:extLst>
          </p:cNvPr>
          <p:cNvSpPr txBox="1"/>
          <p:nvPr/>
        </p:nvSpPr>
        <p:spPr>
          <a:xfrm>
            <a:off x="397836" y="522933"/>
            <a:ext cx="25700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개발 </a:t>
            </a:r>
            <a:r>
              <a:rPr lang="ko-KR" altLang="en-US" sz="2800" b="1" dirty="0" err="1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구축환경</a:t>
            </a:r>
            <a:endParaRPr lang="en-US" altLang="ko-KR" sz="28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C20205-D41C-4C0F-B220-91F6AB9D90E6}"/>
              </a:ext>
            </a:extLst>
          </p:cNvPr>
          <p:cNvSpPr txBox="1"/>
          <p:nvPr/>
        </p:nvSpPr>
        <p:spPr>
          <a:xfrm>
            <a:off x="3428624" y="1843241"/>
            <a:ext cx="886713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defRPr lang="ko-KR" altLang="en-US"/>
            </a:pPr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운영체제                 </a:t>
            </a:r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:</a:t>
            </a:r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 </a:t>
            </a:r>
            <a:r>
              <a:rPr lang="en-US" altLang="ko-KR" sz="2000" dirty="0" smtClean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Windows10 Pro 64bit</a:t>
            </a:r>
            <a:endParaRPr lang="ko-KR" altLang="en-US" sz="2000" dirty="0"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  <a:p>
            <a:pPr>
              <a:lnSpc>
                <a:spcPct val="120000"/>
              </a:lnSpc>
              <a:defRPr lang="ko-KR" altLang="en-US"/>
            </a:pPr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DBMS</a:t>
            </a:r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                   </a:t>
            </a:r>
            <a:r>
              <a:rPr lang="ko-KR" altLang="en-US" sz="2000" dirty="0" smtClean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: </a:t>
            </a:r>
            <a:r>
              <a:rPr lang="en-US" altLang="ko-KR" sz="2000" dirty="0" smtClean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MySQL</a:t>
            </a:r>
            <a:endParaRPr lang="ko-KR" altLang="en-US" sz="2000" dirty="0" smtClean="0"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  <a:p>
            <a:pPr>
              <a:lnSpc>
                <a:spcPct val="120000"/>
              </a:lnSpc>
              <a:defRPr lang="ko-KR" altLang="en-US"/>
            </a:pPr>
            <a:r>
              <a:rPr lang="en-US" altLang="ko-KR" sz="2000" dirty="0" smtClean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Web</a:t>
            </a:r>
            <a:r>
              <a:rPr lang="ko-KR" altLang="en-US" sz="2000" dirty="0" smtClean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 </a:t>
            </a:r>
            <a:r>
              <a:rPr lang="en-US" altLang="ko-KR" sz="2000" dirty="0" smtClean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Server           : Spring Boot </a:t>
            </a:r>
            <a:r>
              <a:rPr lang="ko-KR" altLang="en-US" sz="2000" dirty="0" smtClean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내장 서버</a:t>
            </a:r>
            <a:endParaRPr lang="en-US" altLang="ko-KR" sz="2000" dirty="0" smtClean="0"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  <a:p>
            <a:pPr>
              <a:lnSpc>
                <a:spcPct val="120000"/>
              </a:lnSpc>
              <a:defRPr lang="ko-KR" altLang="en-US"/>
            </a:pPr>
            <a:r>
              <a:rPr lang="ko-KR" altLang="en-US" sz="2000" dirty="0" smtClean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개발 </a:t>
            </a:r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언어   </a:t>
            </a:r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             : Java</a:t>
            </a:r>
          </a:p>
          <a:p>
            <a:pPr>
              <a:lnSpc>
                <a:spcPct val="120000"/>
              </a:lnSpc>
              <a:defRPr lang="ko-KR" altLang="en-US"/>
            </a:pPr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Front-End-Skill     : HTML5 / </a:t>
            </a:r>
            <a:r>
              <a:rPr lang="en-US" altLang="ko-KR" sz="2000" dirty="0" smtClean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CSS / </a:t>
            </a:r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JavaScript / jQuery / </a:t>
            </a:r>
            <a:r>
              <a:rPr lang="en-US" altLang="ko-KR" sz="2000" dirty="0" smtClean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JSP/ AJAX</a:t>
            </a:r>
            <a:endParaRPr lang="en-US" altLang="ko-KR" sz="2000" dirty="0"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  <a:p>
            <a:pPr>
              <a:lnSpc>
                <a:spcPct val="120000"/>
              </a:lnSpc>
              <a:defRPr lang="ko-KR" altLang="en-US"/>
            </a:pPr>
            <a:r>
              <a:rPr lang="en-US" altLang="ko-KR" sz="20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FrameWork</a:t>
            </a:r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           : Bootstrap / Spring </a:t>
            </a:r>
            <a:r>
              <a:rPr lang="en-US" altLang="ko-KR" sz="2000" dirty="0" smtClean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MVC </a:t>
            </a:r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/ </a:t>
            </a:r>
            <a:r>
              <a:rPr lang="en-US" altLang="ko-KR" sz="2000" dirty="0" err="1" smtClean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Mybatis</a:t>
            </a:r>
            <a:r>
              <a:rPr lang="en-US" altLang="ko-KR" sz="2000" dirty="0" smtClean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 </a:t>
            </a:r>
            <a:endParaRPr lang="en-US" altLang="ko-KR" sz="2000" dirty="0"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  <a:p>
            <a:pPr>
              <a:lnSpc>
                <a:spcPct val="120000"/>
              </a:lnSpc>
              <a:defRPr lang="ko-KR" altLang="en-US"/>
            </a:pPr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프로젝트 관리          : </a:t>
            </a:r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Git hub, Maven</a:t>
            </a:r>
          </a:p>
          <a:p>
            <a:pPr>
              <a:lnSpc>
                <a:spcPct val="120000"/>
              </a:lnSpc>
              <a:defRPr lang="ko-KR" altLang="en-US"/>
            </a:pPr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API                        : </a:t>
            </a:r>
            <a:r>
              <a:rPr lang="en-US" altLang="ko-KR" sz="2000" dirty="0" err="1" smtClean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아임포트</a:t>
            </a:r>
            <a:r>
              <a:rPr lang="en-US" altLang="ko-KR" sz="2000" dirty="0" smtClean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 API(</a:t>
            </a:r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결제</a:t>
            </a:r>
            <a:r>
              <a:rPr lang="en-US" altLang="ko-KR" sz="2000" dirty="0" smtClean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), </a:t>
            </a:r>
            <a:r>
              <a:rPr lang="ko-KR" altLang="en-US" sz="2000" dirty="0" err="1" smtClean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도로명주소</a:t>
            </a:r>
            <a:r>
              <a:rPr lang="ko-KR" altLang="en-US" sz="2000" dirty="0" smtClean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 </a:t>
            </a:r>
            <a:r>
              <a:rPr lang="en-US" altLang="ko-KR" sz="2000" dirty="0" smtClean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API</a:t>
            </a:r>
          </a:p>
          <a:p>
            <a:pPr>
              <a:lnSpc>
                <a:spcPct val="120000"/>
              </a:lnSpc>
              <a:defRPr lang="ko-KR" altLang="en-US"/>
            </a:pPr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		</a:t>
            </a:r>
            <a:r>
              <a:rPr lang="en-US" altLang="ko-KR" sz="2000" dirty="0" smtClean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      Spring Boot </a:t>
            </a:r>
            <a:r>
              <a:rPr lang="en-US" altLang="ko-KR" sz="2000" dirty="0" err="1" smtClean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DevTools</a:t>
            </a:r>
            <a:r>
              <a:rPr lang="en-US" altLang="ko-KR" sz="2000" dirty="0" smtClean="0"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, Lombok</a:t>
            </a:r>
            <a:endParaRPr lang="en-US" altLang="ko-KR" sz="2000" dirty="0"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0A79799-8F3B-4B1A-9C13-E81B6B252EA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491" y="2539022"/>
            <a:ext cx="1881262" cy="1881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324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C63E67D7-5B4E-4879-8C55-A51AE216AF36}"/>
              </a:ext>
            </a:extLst>
          </p:cNvPr>
          <p:cNvSpPr/>
          <p:nvPr/>
        </p:nvSpPr>
        <p:spPr>
          <a:xfrm>
            <a:off x="0" y="-2361"/>
            <a:ext cx="12213771" cy="52529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143C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5E412F8-958F-460C-A520-9FC636D1286D}"/>
              </a:ext>
            </a:extLst>
          </p:cNvPr>
          <p:cNvSpPr/>
          <p:nvPr/>
        </p:nvSpPr>
        <p:spPr>
          <a:xfrm>
            <a:off x="0" y="6340363"/>
            <a:ext cx="12213771" cy="525294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143C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397836" y="313135"/>
            <a:ext cx="11435553" cy="6237027"/>
          </a:xfrm>
          <a:prstGeom prst="roundRect">
            <a:avLst>
              <a:gd name="adj" fmla="val 1733"/>
            </a:avLst>
          </a:prstGeom>
          <a:solidFill>
            <a:schemeClr val="bg1"/>
          </a:solidFill>
          <a:ln w="28575">
            <a:noFill/>
          </a:ln>
          <a:effectLst>
            <a:outerShdw blurRad="50800" dist="1524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2800" b="1" spc="6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endParaRPr lang="ko-KR" altLang="en-US" sz="4000" b="1" spc="600" dirty="0">
              <a:solidFill>
                <a:schemeClr val="bg2">
                  <a:lumMod val="2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8624BE-EF16-4138-82D0-12F5138EAB6E}"/>
              </a:ext>
            </a:extLst>
          </p:cNvPr>
          <p:cNvSpPr txBox="1"/>
          <p:nvPr/>
        </p:nvSpPr>
        <p:spPr>
          <a:xfrm>
            <a:off x="397836" y="522933"/>
            <a:ext cx="25700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결제 페이지</a:t>
            </a:r>
            <a:endParaRPr lang="en-US" altLang="ko-KR" sz="28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8624BE-EF16-4138-82D0-12F5138EAB6E}"/>
              </a:ext>
            </a:extLst>
          </p:cNvPr>
          <p:cNvSpPr txBox="1"/>
          <p:nvPr/>
        </p:nvSpPr>
        <p:spPr>
          <a:xfrm>
            <a:off x="2533307" y="630654"/>
            <a:ext cx="23917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- 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결제 진행</a:t>
            </a:r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(</a:t>
            </a:r>
            <a:r>
              <a:rPr lang="ko-KR" altLang="en-US" sz="1400" b="1" dirty="0" err="1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아임포트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 </a:t>
            </a:r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API)</a:t>
            </a:r>
            <a:endParaRPr lang="en-US" altLang="ko-KR" sz="14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KoPubWorld돋움체 Medium" panose="000006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8624BE-EF16-4138-82D0-12F5138EAB6E}"/>
              </a:ext>
            </a:extLst>
          </p:cNvPr>
          <p:cNvSpPr txBox="1"/>
          <p:nvPr/>
        </p:nvSpPr>
        <p:spPr>
          <a:xfrm>
            <a:off x="669026" y="4455470"/>
            <a:ext cx="470873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err="1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이니시스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 결제 창 </a:t>
            </a:r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– 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신용카드 및 카카오페이 등의 다양한 </a:t>
            </a:r>
            <a:endParaRPr lang="en-US" altLang="ko-KR" sz="1400" b="1" dirty="0" smtClean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KoPubWorld돋움체 Medium" panose="00000600000000000000" pitchFamily="2" charset="-127"/>
            </a:endParaRPr>
          </a:p>
          <a:p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결제 가능</a:t>
            </a:r>
            <a:endParaRPr lang="en-US" altLang="ko-KR" sz="1400" b="1" dirty="0" smtClean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KoPubWorld돋움체 Medium" panose="00000600000000000000" pitchFamily="2" charset="-127"/>
            </a:endParaRPr>
          </a:p>
          <a:p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(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상품 금액은 테스트를 위해 </a:t>
            </a:r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101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원으로 고정</a:t>
            </a:r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)</a:t>
            </a:r>
            <a:endParaRPr lang="en-US" altLang="ko-KR" sz="14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KoPubWorld돋움체 Medium" panose="00000600000000000000" pitchFamily="2" charset="-127"/>
            </a:endParaRPr>
          </a:p>
        </p:txBody>
      </p:sp>
      <p:pic>
        <p:nvPicPr>
          <p:cNvPr id="3074" name="Picture 2" descr="C:\Users\1111\Desktop\최종 프로젝트 캡쳐\acc_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455" y="1100899"/>
            <a:ext cx="4452836" cy="3252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1111\Desktop\최종 프로젝트 캡쳐\acc_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0191" y="784542"/>
            <a:ext cx="1886981" cy="241533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1111\Desktop\최종 프로젝트 캡쳐\acc_7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2706" y="784543"/>
            <a:ext cx="2011347" cy="250186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98624BE-EF16-4138-82D0-12F5138EAB6E}"/>
              </a:ext>
            </a:extLst>
          </p:cNvPr>
          <p:cNvSpPr txBox="1"/>
          <p:nvPr/>
        </p:nvSpPr>
        <p:spPr>
          <a:xfrm>
            <a:off x="7213681" y="6026511"/>
            <a:ext cx="30367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카카오 페이 </a:t>
            </a:r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QR 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결제</a:t>
            </a:r>
            <a:r>
              <a:rPr lang="en-US" altLang="ko-KR" sz="14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 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및 결제 완료</a:t>
            </a:r>
            <a:endParaRPr lang="en-US" altLang="ko-KR" sz="14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KoPubWorld돋움체 Medium" panose="00000600000000000000" pitchFamily="2" charset="-127"/>
            </a:endParaRPr>
          </a:p>
        </p:txBody>
      </p:sp>
      <p:pic>
        <p:nvPicPr>
          <p:cNvPr id="3077" name="Picture 5" descr="C:\Users\1111\Desktop\KakaoTalk_20210118_160929508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1501" y="3003905"/>
            <a:ext cx="1801205" cy="2903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5982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C63E67D7-5B4E-4879-8C55-A51AE216AF36}"/>
              </a:ext>
            </a:extLst>
          </p:cNvPr>
          <p:cNvSpPr/>
          <p:nvPr/>
        </p:nvSpPr>
        <p:spPr>
          <a:xfrm>
            <a:off x="0" y="-2361"/>
            <a:ext cx="12213771" cy="52529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143C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5E412F8-958F-460C-A520-9FC636D1286D}"/>
              </a:ext>
            </a:extLst>
          </p:cNvPr>
          <p:cNvSpPr/>
          <p:nvPr/>
        </p:nvSpPr>
        <p:spPr>
          <a:xfrm>
            <a:off x="0" y="6340363"/>
            <a:ext cx="12213771" cy="525294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143C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397836" y="313135"/>
            <a:ext cx="11435553" cy="6237027"/>
          </a:xfrm>
          <a:prstGeom prst="roundRect">
            <a:avLst>
              <a:gd name="adj" fmla="val 1733"/>
            </a:avLst>
          </a:prstGeom>
          <a:solidFill>
            <a:schemeClr val="bg1"/>
          </a:solidFill>
          <a:ln w="28575">
            <a:noFill/>
          </a:ln>
          <a:effectLst>
            <a:outerShdw blurRad="50800" dist="1524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2800" b="1" spc="6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endParaRPr lang="ko-KR" altLang="en-US" sz="4000" b="1" spc="600" dirty="0">
              <a:solidFill>
                <a:schemeClr val="bg2">
                  <a:lumMod val="2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8624BE-EF16-4138-82D0-12F5138EAB6E}"/>
              </a:ext>
            </a:extLst>
          </p:cNvPr>
          <p:cNvSpPr txBox="1"/>
          <p:nvPr/>
        </p:nvSpPr>
        <p:spPr>
          <a:xfrm>
            <a:off x="397836" y="522933"/>
            <a:ext cx="25700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결제 페이지</a:t>
            </a:r>
            <a:endParaRPr lang="en-US" altLang="ko-KR" sz="28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8624BE-EF16-4138-82D0-12F5138EAB6E}"/>
              </a:ext>
            </a:extLst>
          </p:cNvPr>
          <p:cNvSpPr txBox="1"/>
          <p:nvPr/>
        </p:nvSpPr>
        <p:spPr>
          <a:xfrm>
            <a:off x="2533307" y="630654"/>
            <a:ext cx="23917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- 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결제 완</a:t>
            </a:r>
            <a:r>
              <a:rPr lang="ko-KR" altLang="en-US" sz="14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료</a:t>
            </a:r>
            <a:endParaRPr lang="en-US" altLang="ko-KR" sz="14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KoPubWorld돋움체 Medium" panose="00000600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98624BE-EF16-4138-82D0-12F5138EAB6E}"/>
              </a:ext>
            </a:extLst>
          </p:cNvPr>
          <p:cNvSpPr txBox="1"/>
          <p:nvPr/>
        </p:nvSpPr>
        <p:spPr>
          <a:xfrm>
            <a:off x="4371503" y="5800193"/>
            <a:ext cx="36045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err="1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아임포트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 관리자 페이지의 결제 승인 내역</a:t>
            </a:r>
            <a:endParaRPr lang="en-US" altLang="ko-KR" sz="14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KoPubWorld돋움체 Medium" panose="00000600000000000000" pitchFamily="2" charset="-127"/>
            </a:endParaRPr>
          </a:p>
        </p:txBody>
      </p:sp>
      <p:pic>
        <p:nvPicPr>
          <p:cNvPr id="4098" name="Picture 2" descr="C:\Users\1111\Desktop\최종 프로젝트 캡쳐\acc_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5452" y="784538"/>
            <a:ext cx="4267200" cy="141922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1111\Desktop\최종 프로젝트 캡쳐\acc_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7690" y="2376145"/>
            <a:ext cx="9012763" cy="1842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:\Users\1111\Desktop\최종 프로젝트 캡쳐\acc_5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013" y="4723264"/>
            <a:ext cx="10225197" cy="977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98624BE-EF16-4138-82D0-12F5138EAB6E}"/>
              </a:ext>
            </a:extLst>
          </p:cNvPr>
          <p:cNvSpPr txBox="1"/>
          <p:nvPr/>
        </p:nvSpPr>
        <p:spPr>
          <a:xfrm>
            <a:off x="3616404" y="1340263"/>
            <a:ext cx="16865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결제 완료 메시지</a:t>
            </a:r>
            <a:endParaRPr lang="en-US" altLang="ko-KR" sz="14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KoPubWorld돋움체 Medium" panose="00000600000000000000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98624BE-EF16-4138-82D0-12F5138EAB6E}"/>
              </a:ext>
            </a:extLst>
          </p:cNvPr>
          <p:cNvSpPr txBox="1"/>
          <p:nvPr/>
        </p:nvSpPr>
        <p:spPr>
          <a:xfrm>
            <a:off x="1529331" y="3911153"/>
            <a:ext cx="87211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결제가 성공적으로 이루어지면 정상적으로 </a:t>
            </a:r>
            <a:r>
              <a:rPr lang="en-US" altLang="ko-KR" sz="1400" b="1" dirty="0" err="1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order_info</a:t>
            </a:r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 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테이블에 결제한 상품의 정보가 </a:t>
            </a:r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Insert 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된다</a:t>
            </a:r>
            <a:r>
              <a:rPr lang="en-US" altLang="ko-KR" sz="14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08630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C6434035-9CDE-4085-9027-643A0A276309}"/>
              </a:ext>
            </a:extLst>
          </p:cNvPr>
          <p:cNvSpPr/>
          <p:nvPr/>
        </p:nvSpPr>
        <p:spPr>
          <a:xfrm>
            <a:off x="378222" y="3383281"/>
            <a:ext cx="11435553" cy="4571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4951562" y="2798506"/>
            <a:ext cx="18565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9. </a:t>
            </a:r>
            <a:r>
              <a:rPr lang="ko-KR" alt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국제화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71717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C63E67D7-5B4E-4879-8C55-A51AE216AF36}"/>
              </a:ext>
            </a:extLst>
          </p:cNvPr>
          <p:cNvSpPr/>
          <p:nvPr/>
        </p:nvSpPr>
        <p:spPr>
          <a:xfrm>
            <a:off x="0" y="-2361"/>
            <a:ext cx="12213771" cy="52529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143C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5E412F8-958F-460C-A520-9FC636D1286D}"/>
              </a:ext>
            </a:extLst>
          </p:cNvPr>
          <p:cNvSpPr/>
          <p:nvPr/>
        </p:nvSpPr>
        <p:spPr>
          <a:xfrm>
            <a:off x="0" y="6340363"/>
            <a:ext cx="12213771" cy="525294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143C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389108" y="260286"/>
            <a:ext cx="11435553" cy="6237027"/>
          </a:xfrm>
          <a:prstGeom prst="roundRect">
            <a:avLst>
              <a:gd name="adj" fmla="val 1733"/>
            </a:avLst>
          </a:prstGeom>
          <a:solidFill>
            <a:schemeClr val="bg1"/>
          </a:solidFill>
          <a:ln w="28575">
            <a:noFill/>
          </a:ln>
          <a:effectLst>
            <a:outerShdw blurRad="50800" dist="1524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2800" b="1" spc="6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endParaRPr lang="ko-KR" altLang="en-US" sz="4000" b="1" spc="600" dirty="0">
              <a:solidFill>
                <a:schemeClr val="bg2">
                  <a:lumMod val="2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8624BE-EF16-4138-82D0-12F5138EAB6E}"/>
              </a:ext>
            </a:extLst>
          </p:cNvPr>
          <p:cNvSpPr txBox="1"/>
          <p:nvPr/>
        </p:nvSpPr>
        <p:spPr>
          <a:xfrm>
            <a:off x="509872" y="351649"/>
            <a:ext cx="12498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국제</a:t>
            </a:r>
            <a:r>
              <a:rPr lang="ko-KR" altLang="en-US" sz="28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화</a:t>
            </a:r>
            <a:endParaRPr lang="en-US" altLang="ko-KR" sz="28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18434" name="Picture 2" descr="C:\Users\1111\Desktop\최종 프로젝트 캡쳐\int_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317" y="1085115"/>
            <a:ext cx="4456332" cy="4905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5" name="Picture 3" descr="C:\Users\1111\Desktop\최종 프로젝트 캡쳐\int_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9810" y="1168655"/>
            <a:ext cx="4345663" cy="4790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6" name="Picture 4" descr="C:\Users\1111\Desktop\최종 프로젝트 캡쳐\int_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4490" y="2088161"/>
            <a:ext cx="733425" cy="1171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7" name="Picture 5" descr="C:\Users\1111\Desktop\최종 프로젝트 캡쳐\int_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5402" y="3259736"/>
            <a:ext cx="1371600" cy="23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/>
          <p:cNvSpPr/>
          <p:nvPr/>
        </p:nvSpPr>
        <p:spPr>
          <a:xfrm>
            <a:off x="5703384" y="2673948"/>
            <a:ext cx="615635" cy="41159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ctr">
              <a:defRPr/>
            </a:pPr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8624BE-EF16-4138-82D0-12F5138EAB6E}"/>
              </a:ext>
            </a:extLst>
          </p:cNvPr>
          <p:cNvSpPr txBox="1"/>
          <p:nvPr/>
        </p:nvSpPr>
        <p:spPr>
          <a:xfrm>
            <a:off x="4870168" y="3944222"/>
            <a:ext cx="228207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헤더에서 </a:t>
            </a:r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ENG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를</a:t>
            </a:r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 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선택하면</a:t>
            </a:r>
            <a:endParaRPr lang="en-US" altLang="ko-KR" sz="1400" b="1" dirty="0" smtClean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KoPubWorld돋움체 Medium" panose="00000600000000000000" pitchFamily="2" charset="-127"/>
            </a:endParaRPr>
          </a:p>
          <a:p>
            <a:r>
              <a:rPr lang="ko-KR" altLang="en-US" sz="1400" b="1" dirty="0" err="1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파라미터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 이름이 바뀌면서</a:t>
            </a:r>
            <a:endParaRPr lang="en-US" altLang="ko-KR" sz="1400" b="1" dirty="0" smtClean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KoPubWorld돋움체 Medium" panose="00000600000000000000" pitchFamily="2" charset="-127"/>
            </a:endParaRPr>
          </a:p>
          <a:p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국제화가 적용된다</a:t>
            </a:r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.</a:t>
            </a:r>
            <a:endParaRPr lang="en-US" altLang="ko-KR" sz="14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KoPubWorld돋움체 Medium" panose="00000600000000000000" pitchFamily="2" charset="-127"/>
            </a:endParaRPr>
          </a:p>
        </p:txBody>
      </p:sp>
      <p:sp>
        <p:nvSpPr>
          <p:cNvPr id="2" name="오른쪽 화살표 1"/>
          <p:cNvSpPr/>
          <p:nvPr/>
        </p:nvSpPr>
        <p:spPr>
          <a:xfrm>
            <a:off x="4935649" y="2637065"/>
            <a:ext cx="520763" cy="278837"/>
          </a:xfrm>
          <a:prstGeom prst="rightArrow">
            <a:avLst>
              <a:gd name="adj1" fmla="val 50000"/>
              <a:gd name="adj2" fmla="val 98703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오른쪽 화살표 12"/>
          <p:cNvSpPr/>
          <p:nvPr/>
        </p:nvSpPr>
        <p:spPr>
          <a:xfrm>
            <a:off x="6559047" y="2637065"/>
            <a:ext cx="520763" cy="278837"/>
          </a:xfrm>
          <a:prstGeom prst="rightArrow">
            <a:avLst>
              <a:gd name="adj1" fmla="val 50000"/>
              <a:gd name="adj2" fmla="val 98703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8486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C63E67D7-5B4E-4879-8C55-A51AE216AF36}"/>
              </a:ext>
            </a:extLst>
          </p:cNvPr>
          <p:cNvSpPr/>
          <p:nvPr/>
        </p:nvSpPr>
        <p:spPr>
          <a:xfrm>
            <a:off x="0" y="-2361"/>
            <a:ext cx="12213771" cy="52529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143C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5E412F8-958F-460C-A520-9FC636D1286D}"/>
              </a:ext>
            </a:extLst>
          </p:cNvPr>
          <p:cNvSpPr/>
          <p:nvPr/>
        </p:nvSpPr>
        <p:spPr>
          <a:xfrm>
            <a:off x="0" y="6340363"/>
            <a:ext cx="12213771" cy="525294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143C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391279" y="260286"/>
            <a:ext cx="11435553" cy="6237027"/>
          </a:xfrm>
          <a:prstGeom prst="roundRect">
            <a:avLst>
              <a:gd name="adj" fmla="val 1733"/>
            </a:avLst>
          </a:prstGeom>
          <a:solidFill>
            <a:schemeClr val="bg1"/>
          </a:solidFill>
          <a:ln w="28575">
            <a:noFill/>
          </a:ln>
          <a:effectLst>
            <a:outerShdw blurRad="50800" dist="1524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2800" b="1" spc="6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endParaRPr lang="ko-KR" altLang="en-US" sz="4000" b="1" spc="600" dirty="0">
              <a:solidFill>
                <a:schemeClr val="bg2">
                  <a:lumMod val="2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8624BE-EF16-4138-82D0-12F5138EAB6E}"/>
              </a:ext>
            </a:extLst>
          </p:cNvPr>
          <p:cNvSpPr txBox="1"/>
          <p:nvPr/>
        </p:nvSpPr>
        <p:spPr>
          <a:xfrm>
            <a:off x="460287" y="350523"/>
            <a:ext cx="13533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국제</a:t>
            </a:r>
            <a:r>
              <a:rPr lang="ko-KR" altLang="en-US" sz="28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화</a:t>
            </a:r>
            <a:endParaRPr lang="en-US" altLang="ko-KR" sz="28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8624BE-EF16-4138-82D0-12F5138EAB6E}"/>
              </a:ext>
            </a:extLst>
          </p:cNvPr>
          <p:cNvSpPr txBox="1"/>
          <p:nvPr/>
        </p:nvSpPr>
        <p:spPr>
          <a:xfrm>
            <a:off x="732732" y="5481061"/>
            <a:ext cx="510675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1. Message configuration, ‘</a:t>
            </a:r>
            <a:r>
              <a:rPr lang="en-US" altLang="ko-KR" sz="1400" b="1" dirty="0" err="1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lang</a:t>
            </a:r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’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이라는 이름으로 </a:t>
            </a:r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cookie</a:t>
            </a:r>
            <a:r>
              <a:rPr lang="ko-KR" altLang="en-US" sz="14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와</a:t>
            </a:r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 </a:t>
            </a:r>
            <a:r>
              <a:rPr lang="ko-KR" altLang="en-US" sz="1400" b="1" dirty="0" err="1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파라미터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 이름을 주었고</a:t>
            </a:r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, default locale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은 </a:t>
            </a:r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Korean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으로 한국어로 되어있다</a:t>
            </a:r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.</a:t>
            </a:r>
            <a:endParaRPr lang="en-US" altLang="ko-KR" sz="14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KoPubWorld돋움체 Medium" panose="00000600000000000000" pitchFamily="2" charset="-127"/>
            </a:endParaRPr>
          </a:p>
        </p:txBody>
      </p:sp>
      <p:pic>
        <p:nvPicPr>
          <p:cNvPr id="14" name="Picture 2" descr="C:\Users\1111\Desktop\message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445" y="970075"/>
            <a:ext cx="5332682" cy="4369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직사각형 14"/>
          <p:cNvSpPr/>
          <p:nvPr/>
        </p:nvSpPr>
        <p:spPr>
          <a:xfrm>
            <a:off x="850835" y="1421395"/>
            <a:ext cx="4952436" cy="241727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ctr">
              <a:defRPr/>
            </a:pPr>
            <a:endParaRPr lang="ko-KR" altLang="en-US"/>
          </a:p>
        </p:txBody>
      </p:sp>
      <p:grpSp>
        <p:nvGrpSpPr>
          <p:cNvPr id="16" name="그룹 15"/>
          <p:cNvGrpSpPr/>
          <p:nvPr/>
        </p:nvGrpSpPr>
        <p:grpSpPr>
          <a:xfrm>
            <a:off x="507120" y="1412556"/>
            <a:ext cx="390700" cy="385458"/>
            <a:chOff x="5134855" y="2990138"/>
            <a:chExt cx="390700" cy="385458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17" name="타원 16"/>
            <p:cNvSpPr/>
            <p:nvPr/>
          </p:nvSpPr>
          <p:spPr>
            <a:xfrm>
              <a:off x="5140841" y="2990138"/>
              <a:ext cx="384714" cy="3766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0" name="TextBox 28"/>
            <p:cNvSpPr txBox="1"/>
            <p:nvPr/>
          </p:nvSpPr>
          <p:spPr>
            <a:xfrm>
              <a:off x="5134855" y="3067819"/>
              <a:ext cx="384714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400" dirty="0" smtClean="0">
                  <a:solidFill>
                    <a:schemeClr val="bg1"/>
                  </a:solidFill>
                  <a:latin typeface="KoPubWorld돋움체 Bold"/>
                  <a:ea typeface="KoPubWorld돋움체 Bold"/>
                  <a:cs typeface="KoPubWorld돋움체 Bold"/>
                </a:rPr>
                <a:t>01</a:t>
              </a:r>
              <a:endParaRPr lang="ko-KR" altLang="en-US" sz="1400" dirty="0">
                <a:solidFill>
                  <a:schemeClr val="bg1"/>
                </a:solidFill>
                <a:latin typeface="KoPubWorld돋움체 Bold"/>
                <a:ea typeface="KoPubWorld돋움체 Bold"/>
                <a:cs typeface="KoPubWorld돋움체 Bold"/>
              </a:endParaRPr>
            </a:p>
          </p:txBody>
        </p:sp>
      </p:grpSp>
      <p:pic>
        <p:nvPicPr>
          <p:cNvPr id="19458" name="Picture 2" descr="C:\Users\1111\Desktop\최종 프로젝트 캡쳐\int_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3878" y="444832"/>
            <a:ext cx="4096371" cy="2398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59" name="Picture 3" descr="C:\Users\1111\Desktop\최종 프로젝트 캡쳐\int_5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5081" y="3378799"/>
            <a:ext cx="4840767" cy="2700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그룹 20"/>
          <p:cNvGrpSpPr/>
          <p:nvPr/>
        </p:nvGrpSpPr>
        <p:grpSpPr>
          <a:xfrm>
            <a:off x="6153933" y="549982"/>
            <a:ext cx="390700" cy="385458"/>
            <a:chOff x="5134855" y="2990138"/>
            <a:chExt cx="390700" cy="385458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22" name="타원 21"/>
            <p:cNvSpPr/>
            <p:nvPr/>
          </p:nvSpPr>
          <p:spPr>
            <a:xfrm>
              <a:off x="5140841" y="2990138"/>
              <a:ext cx="384714" cy="3766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3" name="TextBox 28"/>
            <p:cNvSpPr txBox="1"/>
            <p:nvPr/>
          </p:nvSpPr>
          <p:spPr>
            <a:xfrm>
              <a:off x="5134855" y="3067819"/>
              <a:ext cx="384714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400" dirty="0" smtClean="0">
                  <a:solidFill>
                    <a:schemeClr val="bg1"/>
                  </a:solidFill>
                  <a:latin typeface="KoPubWorld돋움체 Bold"/>
                  <a:ea typeface="KoPubWorld돋움체 Bold"/>
                  <a:cs typeface="KoPubWorld돋움체 Bold"/>
                </a:rPr>
                <a:t>02</a:t>
              </a:r>
              <a:endParaRPr lang="ko-KR" altLang="en-US" sz="1400" dirty="0">
                <a:solidFill>
                  <a:schemeClr val="bg1"/>
                </a:solidFill>
                <a:latin typeface="KoPubWorld돋움체 Bold"/>
                <a:ea typeface="KoPubWorld돋움체 Bold"/>
                <a:cs typeface="KoPubWorld돋움체 Bold"/>
              </a:endParaRPr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6106884" y="3510595"/>
            <a:ext cx="390700" cy="385458"/>
            <a:chOff x="5134855" y="2990138"/>
            <a:chExt cx="390700" cy="385458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25" name="타원 24"/>
            <p:cNvSpPr/>
            <p:nvPr/>
          </p:nvSpPr>
          <p:spPr>
            <a:xfrm>
              <a:off x="5140841" y="2990138"/>
              <a:ext cx="384714" cy="3766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6" name="TextBox 28"/>
            <p:cNvSpPr txBox="1"/>
            <p:nvPr/>
          </p:nvSpPr>
          <p:spPr>
            <a:xfrm>
              <a:off x="5134855" y="3067819"/>
              <a:ext cx="384714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400" dirty="0" smtClean="0">
                  <a:solidFill>
                    <a:schemeClr val="bg1"/>
                  </a:solidFill>
                  <a:latin typeface="KoPubWorld돋움체 Bold"/>
                  <a:ea typeface="KoPubWorld돋움체 Bold"/>
                  <a:cs typeface="KoPubWorld돋움체 Bold"/>
                </a:rPr>
                <a:t>03</a:t>
              </a:r>
              <a:endParaRPr lang="ko-KR" altLang="en-US" sz="1400" dirty="0">
                <a:solidFill>
                  <a:schemeClr val="bg1"/>
                </a:solidFill>
                <a:latin typeface="KoPubWorld돋움체 Bold"/>
                <a:ea typeface="KoPubWorld돋움체 Bold"/>
                <a:cs typeface="KoPubWorld돋움체 Bold"/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198624BE-EF16-4138-82D0-12F5138EAB6E}"/>
              </a:ext>
            </a:extLst>
          </p:cNvPr>
          <p:cNvSpPr txBox="1"/>
          <p:nvPr/>
        </p:nvSpPr>
        <p:spPr>
          <a:xfrm>
            <a:off x="6564134" y="2843418"/>
            <a:ext cx="24113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2. </a:t>
            </a:r>
            <a:r>
              <a:rPr lang="en-US" altLang="ko-KR" sz="1400" b="1" dirty="0" err="1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message_ko.properties</a:t>
            </a:r>
            <a:endParaRPr lang="en-US" altLang="ko-KR" sz="14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KoPubWorld돋움체 Medium" panose="00000600000000000000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98624BE-EF16-4138-82D0-12F5138EAB6E}"/>
              </a:ext>
            </a:extLst>
          </p:cNvPr>
          <p:cNvSpPr txBox="1"/>
          <p:nvPr/>
        </p:nvSpPr>
        <p:spPr>
          <a:xfrm>
            <a:off x="6544633" y="6065836"/>
            <a:ext cx="24113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3</a:t>
            </a:r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. </a:t>
            </a:r>
            <a:r>
              <a:rPr lang="en-US" altLang="ko-KR" sz="1400" b="1" dirty="0" err="1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message_en.properties</a:t>
            </a:r>
            <a:endParaRPr lang="en-US" altLang="ko-KR" sz="14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KoPubWorld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36095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7EDE344-97DE-4633-B3FF-048510429625}"/>
              </a:ext>
            </a:extLst>
          </p:cNvPr>
          <p:cNvSpPr txBox="1"/>
          <p:nvPr/>
        </p:nvSpPr>
        <p:spPr>
          <a:xfrm>
            <a:off x="3519780" y="2844225"/>
            <a:ext cx="51524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 smtClean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10. </a:t>
            </a:r>
            <a:r>
              <a:rPr lang="en-US" altLang="ko-KR" sz="3200" b="1" dirty="0" smtClean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Interceptor &amp; Error </a:t>
            </a:r>
            <a:r>
              <a:rPr lang="ko-KR" altLang="en-US" sz="3200" b="1" dirty="0" smtClean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처리</a:t>
            </a:r>
            <a:endParaRPr lang="ko-KR" altLang="en-US" sz="3200" b="1" dirty="0">
              <a:solidFill>
                <a:schemeClr val="bg2">
                  <a:lumMod val="2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6434035-9CDE-4085-9027-643A0A276309}"/>
              </a:ext>
            </a:extLst>
          </p:cNvPr>
          <p:cNvSpPr/>
          <p:nvPr/>
        </p:nvSpPr>
        <p:spPr>
          <a:xfrm>
            <a:off x="378222" y="3383281"/>
            <a:ext cx="11435553" cy="4571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6972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C63E67D7-5B4E-4879-8C55-A51AE216AF36}"/>
              </a:ext>
            </a:extLst>
          </p:cNvPr>
          <p:cNvSpPr/>
          <p:nvPr/>
        </p:nvSpPr>
        <p:spPr>
          <a:xfrm>
            <a:off x="0" y="-2361"/>
            <a:ext cx="12213771" cy="52529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143C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5E412F8-958F-460C-A520-9FC636D1286D}"/>
              </a:ext>
            </a:extLst>
          </p:cNvPr>
          <p:cNvSpPr/>
          <p:nvPr/>
        </p:nvSpPr>
        <p:spPr>
          <a:xfrm>
            <a:off x="0" y="6340363"/>
            <a:ext cx="12213771" cy="525294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143C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389108" y="313135"/>
            <a:ext cx="11435553" cy="6237027"/>
          </a:xfrm>
          <a:prstGeom prst="roundRect">
            <a:avLst>
              <a:gd name="adj" fmla="val 1733"/>
            </a:avLst>
          </a:prstGeom>
          <a:solidFill>
            <a:schemeClr val="bg1"/>
          </a:solidFill>
          <a:ln w="28575">
            <a:noFill/>
          </a:ln>
          <a:effectLst>
            <a:outerShdw blurRad="50800" dist="1524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2800" b="1" spc="6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endParaRPr lang="ko-KR" altLang="en-US" sz="4000" b="1" spc="600" dirty="0">
              <a:solidFill>
                <a:schemeClr val="bg2">
                  <a:lumMod val="2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8624BE-EF16-4138-82D0-12F5138EAB6E}"/>
              </a:ext>
            </a:extLst>
          </p:cNvPr>
          <p:cNvSpPr txBox="1"/>
          <p:nvPr/>
        </p:nvSpPr>
        <p:spPr>
          <a:xfrm>
            <a:off x="397835" y="522933"/>
            <a:ext cx="44276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Interceptor &amp; </a:t>
            </a:r>
            <a:r>
              <a:rPr lang="ko-KR" altLang="en-US" sz="28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에러 처리</a:t>
            </a:r>
            <a:endParaRPr lang="en-US" altLang="ko-KR" sz="28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pic>
        <p:nvPicPr>
          <p:cNvPr id="20483" name="Picture 3" descr="C:\Users\1111\Desktop\최종 프로젝트 캡쳐\error_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794" y="1046153"/>
            <a:ext cx="5048196" cy="2593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4" name="Picture 4" descr="C:\Users\1111\Desktop\최종 프로젝트 캡쳐\error_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794" y="3639494"/>
            <a:ext cx="5205932" cy="2700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98624BE-EF16-4138-82D0-12F5138EAB6E}"/>
              </a:ext>
            </a:extLst>
          </p:cNvPr>
          <p:cNvSpPr txBox="1"/>
          <p:nvPr/>
        </p:nvSpPr>
        <p:spPr>
          <a:xfrm>
            <a:off x="4597035" y="630654"/>
            <a:ext cx="18128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- </a:t>
            </a:r>
            <a:r>
              <a:rPr lang="en-US" altLang="ko-KR" sz="1400" b="1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Interceptor 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처</a:t>
            </a:r>
            <a:r>
              <a:rPr lang="ko-KR" altLang="en-US" sz="14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리</a:t>
            </a:r>
            <a:endParaRPr lang="en-US" altLang="ko-KR" sz="14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KoPubWorld돋움체 Medium" panose="000006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8624BE-EF16-4138-82D0-12F5138EAB6E}"/>
              </a:ext>
            </a:extLst>
          </p:cNvPr>
          <p:cNvSpPr txBox="1"/>
          <p:nvPr/>
        </p:nvSpPr>
        <p:spPr>
          <a:xfrm>
            <a:off x="2303847" y="2009870"/>
            <a:ext cx="43492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1. </a:t>
            </a:r>
            <a:r>
              <a:rPr lang="en-US" altLang="ko-KR" sz="1400" b="1" dirty="0" err="1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MemberInterceptor</a:t>
            </a:r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 – </a:t>
            </a:r>
            <a:r>
              <a:rPr lang="ko-KR" altLang="en-US" sz="1400" b="1" dirty="0" err="1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로그인이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 필요한 페이지의</a:t>
            </a:r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  </a:t>
            </a:r>
            <a:r>
              <a:rPr lang="en-US" altLang="ko-KR" sz="14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Interceptor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8624BE-EF16-4138-82D0-12F5138EAB6E}"/>
              </a:ext>
            </a:extLst>
          </p:cNvPr>
          <p:cNvSpPr txBox="1"/>
          <p:nvPr/>
        </p:nvSpPr>
        <p:spPr>
          <a:xfrm>
            <a:off x="1854232" y="5708896"/>
            <a:ext cx="46823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2. </a:t>
            </a:r>
            <a:r>
              <a:rPr lang="en-US" altLang="ko-KR" sz="1400" b="1" dirty="0" err="1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NoticeAdminnterceptor</a:t>
            </a:r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 – 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관리자인지 여부를 </a:t>
            </a:r>
            <a:r>
              <a:rPr lang="ko-KR" altLang="en-US" sz="1400" b="1" dirty="0" err="1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확인하기위한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 </a:t>
            </a:r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Interceptor</a:t>
            </a:r>
            <a:endParaRPr lang="en-US" altLang="ko-KR" sz="14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KoPubWorld돋움체 Medium" panose="00000600000000000000" pitchFamily="2" charset="-127"/>
            </a:endParaRPr>
          </a:p>
        </p:txBody>
      </p:sp>
      <p:pic>
        <p:nvPicPr>
          <p:cNvPr id="20485" name="Picture 5" descr="C:\Users\1111\Desktop\최종 프로젝트 캡쳐\error_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3481" y="476765"/>
            <a:ext cx="4505325" cy="4888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그룹 14"/>
          <p:cNvGrpSpPr/>
          <p:nvPr/>
        </p:nvGrpSpPr>
        <p:grpSpPr>
          <a:xfrm>
            <a:off x="193758" y="938431"/>
            <a:ext cx="390700" cy="385458"/>
            <a:chOff x="5134855" y="2990138"/>
            <a:chExt cx="390700" cy="385458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16" name="타원 15"/>
            <p:cNvSpPr/>
            <p:nvPr/>
          </p:nvSpPr>
          <p:spPr>
            <a:xfrm>
              <a:off x="5140841" y="2990138"/>
              <a:ext cx="384714" cy="3766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7" name="TextBox 28"/>
            <p:cNvSpPr txBox="1"/>
            <p:nvPr/>
          </p:nvSpPr>
          <p:spPr>
            <a:xfrm>
              <a:off x="5134855" y="3067819"/>
              <a:ext cx="384714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400" dirty="0" smtClean="0">
                  <a:solidFill>
                    <a:schemeClr val="bg1"/>
                  </a:solidFill>
                  <a:latin typeface="KoPubWorld돋움체 Bold"/>
                  <a:ea typeface="KoPubWorld돋움체 Bold"/>
                  <a:cs typeface="KoPubWorld돋움체 Bold"/>
                </a:rPr>
                <a:t>01</a:t>
              </a:r>
              <a:endParaRPr lang="ko-KR" altLang="en-US" sz="1400" dirty="0">
                <a:solidFill>
                  <a:schemeClr val="bg1"/>
                </a:solidFill>
                <a:latin typeface="KoPubWorld돋움체 Bold"/>
                <a:ea typeface="KoPubWorld돋움체 Bold"/>
                <a:cs typeface="KoPubWorld돋움체 Bold"/>
              </a:endParaRP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233094" y="3602127"/>
            <a:ext cx="390700" cy="385458"/>
            <a:chOff x="5134855" y="2990138"/>
            <a:chExt cx="390700" cy="385458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21" name="타원 20"/>
            <p:cNvSpPr/>
            <p:nvPr/>
          </p:nvSpPr>
          <p:spPr>
            <a:xfrm>
              <a:off x="5140841" y="2990138"/>
              <a:ext cx="384714" cy="3766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2" name="TextBox 28"/>
            <p:cNvSpPr txBox="1"/>
            <p:nvPr/>
          </p:nvSpPr>
          <p:spPr>
            <a:xfrm>
              <a:off x="5134855" y="3067819"/>
              <a:ext cx="384714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400" dirty="0" smtClean="0">
                  <a:solidFill>
                    <a:schemeClr val="bg1"/>
                  </a:solidFill>
                  <a:latin typeface="KoPubWorld돋움체 Bold"/>
                  <a:ea typeface="KoPubWorld돋움체 Bold"/>
                  <a:cs typeface="KoPubWorld돋움체 Bold"/>
                </a:rPr>
                <a:t>02</a:t>
              </a:r>
              <a:endParaRPr lang="ko-KR" altLang="en-US" sz="1400" dirty="0">
                <a:solidFill>
                  <a:schemeClr val="bg1"/>
                </a:solidFill>
                <a:latin typeface="KoPubWorld돋움체 Bold"/>
                <a:ea typeface="KoPubWorld돋움체 Bold"/>
                <a:cs typeface="KoPubWorld돋움체 Bold"/>
              </a:endParaRPr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6728767" y="399084"/>
            <a:ext cx="390700" cy="385458"/>
            <a:chOff x="5134855" y="2990138"/>
            <a:chExt cx="390700" cy="385458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24" name="타원 23"/>
            <p:cNvSpPr/>
            <p:nvPr/>
          </p:nvSpPr>
          <p:spPr>
            <a:xfrm>
              <a:off x="5140841" y="2990138"/>
              <a:ext cx="384714" cy="3766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5" name="TextBox 28"/>
            <p:cNvSpPr txBox="1"/>
            <p:nvPr/>
          </p:nvSpPr>
          <p:spPr>
            <a:xfrm>
              <a:off x="5134855" y="3067819"/>
              <a:ext cx="384714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400" dirty="0" smtClean="0">
                  <a:solidFill>
                    <a:schemeClr val="bg1"/>
                  </a:solidFill>
                  <a:latin typeface="KoPubWorld돋움체 Bold"/>
                  <a:ea typeface="KoPubWorld돋움체 Bold"/>
                  <a:cs typeface="KoPubWorld돋움체 Bold"/>
                </a:rPr>
                <a:t>03</a:t>
              </a:r>
              <a:endParaRPr lang="ko-KR" altLang="en-US" sz="1400" dirty="0">
                <a:solidFill>
                  <a:schemeClr val="bg1"/>
                </a:solidFill>
                <a:latin typeface="KoPubWorld돋움체 Bold"/>
                <a:ea typeface="KoPubWorld돋움체 Bold"/>
                <a:cs typeface="KoPubWorld돋움체 Bold"/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198624BE-EF16-4138-82D0-12F5138EAB6E}"/>
              </a:ext>
            </a:extLst>
          </p:cNvPr>
          <p:cNvSpPr txBox="1"/>
          <p:nvPr/>
        </p:nvSpPr>
        <p:spPr>
          <a:xfrm>
            <a:off x="7142292" y="5519713"/>
            <a:ext cx="46823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3</a:t>
            </a:r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. </a:t>
            </a:r>
            <a:r>
              <a:rPr lang="en-US" altLang="ko-KR" sz="1400" b="1" dirty="0" err="1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InterceptorConfig</a:t>
            </a:r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 – Interceptor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를 등록할 페이지들</a:t>
            </a:r>
            <a:endParaRPr lang="en-US" altLang="ko-KR" sz="1400" b="1" dirty="0" smtClean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KoPubWorld돋움체 Medium" panose="00000600000000000000" pitchFamily="2" charset="-127"/>
            </a:endParaRPr>
          </a:p>
          <a:p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입</a:t>
            </a:r>
            <a:r>
              <a:rPr lang="ko-KR" altLang="en-US" sz="14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력</a:t>
            </a:r>
            <a:endParaRPr lang="en-US" altLang="ko-KR" sz="14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KoPubWorld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16478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C63E67D7-5B4E-4879-8C55-A51AE216AF36}"/>
              </a:ext>
            </a:extLst>
          </p:cNvPr>
          <p:cNvSpPr/>
          <p:nvPr/>
        </p:nvSpPr>
        <p:spPr>
          <a:xfrm>
            <a:off x="0" y="-2361"/>
            <a:ext cx="12213771" cy="52529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143C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5E412F8-958F-460C-A520-9FC636D1286D}"/>
              </a:ext>
            </a:extLst>
          </p:cNvPr>
          <p:cNvSpPr/>
          <p:nvPr/>
        </p:nvSpPr>
        <p:spPr>
          <a:xfrm>
            <a:off x="0" y="6340363"/>
            <a:ext cx="12213771" cy="525294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143C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397836" y="313135"/>
            <a:ext cx="11435553" cy="6237027"/>
          </a:xfrm>
          <a:prstGeom prst="roundRect">
            <a:avLst>
              <a:gd name="adj" fmla="val 1733"/>
            </a:avLst>
          </a:prstGeom>
          <a:solidFill>
            <a:schemeClr val="bg1"/>
          </a:solidFill>
          <a:ln w="28575">
            <a:noFill/>
          </a:ln>
          <a:effectLst>
            <a:outerShdw blurRad="50800" dist="1524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2800" b="1" spc="6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endParaRPr lang="ko-KR" altLang="en-US" sz="4000" b="1" spc="600" dirty="0">
              <a:solidFill>
                <a:schemeClr val="bg2">
                  <a:lumMod val="2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8624BE-EF16-4138-82D0-12F5138EAB6E}"/>
              </a:ext>
            </a:extLst>
          </p:cNvPr>
          <p:cNvSpPr txBox="1"/>
          <p:nvPr/>
        </p:nvSpPr>
        <p:spPr>
          <a:xfrm>
            <a:off x="397835" y="522933"/>
            <a:ext cx="44276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Interceptor &amp; </a:t>
            </a:r>
            <a:r>
              <a:rPr lang="ko-KR" altLang="en-US" sz="28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에러 처리</a:t>
            </a:r>
            <a:endParaRPr lang="en-US" altLang="ko-KR" sz="28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8624BE-EF16-4138-82D0-12F5138EAB6E}"/>
              </a:ext>
            </a:extLst>
          </p:cNvPr>
          <p:cNvSpPr txBox="1"/>
          <p:nvPr/>
        </p:nvSpPr>
        <p:spPr>
          <a:xfrm>
            <a:off x="4597035" y="630654"/>
            <a:ext cx="18128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- Error 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처</a:t>
            </a:r>
            <a:r>
              <a:rPr lang="ko-KR" altLang="en-US" sz="14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리</a:t>
            </a:r>
            <a:endParaRPr lang="en-US" altLang="ko-KR" sz="14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KoPubWorld돋움체 Medium" panose="00000600000000000000" pitchFamily="2" charset="-127"/>
            </a:endParaRPr>
          </a:p>
        </p:txBody>
      </p:sp>
      <p:pic>
        <p:nvPicPr>
          <p:cNvPr id="21506" name="Picture 2" descr="C:\Users\1111\Desktop\최종 프로젝트 캡쳐\error_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300" y="1224764"/>
            <a:ext cx="5038725" cy="3000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그룹 12"/>
          <p:cNvGrpSpPr/>
          <p:nvPr/>
        </p:nvGrpSpPr>
        <p:grpSpPr>
          <a:xfrm>
            <a:off x="481299" y="968432"/>
            <a:ext cx="390700" cy="385458"/>
            <a:chOff x="5134855" y="2990138"/>
            <a:chExt cx="390700" cy="385458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14" name="타원 13"/>
            <p:cNvSpPr/>
            <p:nvPr/>
          </p:nvSpPr>
          <p:spPr>
            <a:xfrm>
              <a:off x="5140841" y="2990138"/>
              <a:ext cx="384714" cy="3766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5" name="TextBox 28"/>
            <p:cNvSpPr txBox="1"/>
            <p:nvPr/>
          </p:nvSpPr>
          <p:spPr>
            <a:xfrm>
              <a:off x="5134855" y="3067819"/>
              <a:ext cx="384714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400" dirty="0" smtClean="0">
                  <a:solidFill>
                    <a:schemeClr val="bg1"/>
                  </a:solidFill>
                  <a:latin typeface="KoPubWorld돋움체 Bold"/>
                  <a:ea typeface="KoPubWorld돋움체 Bold"/>
                  <a:cs typeface="KoPubWorld돋움체 Bold"/>
                </a:rPr>
                <a:t>01</a:t>
              </a:r>
              <a:endParaRPr lang="ko-KR" altLang="en-US" sz="1400" dirty="0">
                <a:solidFill>
                  <a:schemeClr val="bg1"/>
                </a:solidFill>
                <a:latin typeface="KoPubWorld돋움체 Bold"/>
                <a:ea typeface="KoPubWorld돋움체 Bold"/>
                <a:cs typeface="KoPubWorld돋움체 Bold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198624BE-EF16-4138-82D0-12F5138EAB6E}"/>
              </a:ext>
            </a:extLst>
          </p:cNvPr>
          <p:cNvSpPr txBox="1"/>
          <p:nvPr/>
        </p:nvSpPr>
        <p:spPr>
          <a:xfrm>
            <a:off x="866013" y="4354718"/>
            <a:ext cx="47271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1. </a:t>
            </a:r>
            <a:r>
              <a:rPr lang="en-US" altLang="ko-KR" sz="1400" b="1" dirty="0" err="1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CustoErrorController</a:t>
            </a:r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 – Error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가 발생하면 지정한 </a:t>
            </a:r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error/error 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경로의 </a:t>
            </a:r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JSP 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페이지를 출력한다</a:t>
            </a:r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.</a:t>
            </a:r>
            <a:endParaRPr lang="en-US" altLang="ko-KR" sz="14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KoPubWorld돋움체 Medium" panose="00000600000000000000" pitchFamily="2" charset="-127"/>
            </a:endParaRPr>
          </a:p>
        </p:txBody>
      </p:sp>
      <p:pic>
        <p:nvPicPr>
          <p:cNvPr id="21507" name="Picture 3" descr="C:\Users\1111\Desktop\최종 프로젝트 캡쳐\error_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7093" y="347968"/>
            <a:ext cx="4842899" cy="2713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그룹 16"/>
          <p:cNvGrpSpPr/>
          <p:nvPr/>
        </p:nvGrpSpPr>
        <p:grpSpPr>
          <a:xfrm>
            <a:off x="6453039" y="745702"/>
            <a:ext cx="390700" cy="385458"/>
            <a:chOff x="5134855" y="2990138"/>
            <a:chExt cx="390700" cy="385458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20" name="타원 19"/>
            <p:cNvSpPr/>
            <p:nvPr/>
          </p:nvSpPr>
          <p:spPr>
            <a:xfrm>
              <a:off x="5140841" y="2990138"/>
              <a:ext cx="384714" cy="3766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1" name="TextBox 28"/>
            <p:cNvSpPr txBox="1"/>
            <p:nvPr/>
          </p:nvSpPr>
          <p:spPr>
            <a:xfrm>
              <a:off x="5134855" y="3067819"/>
              <a:ext cx="384714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400" dirty="0" smtClean="0">
                  <a:solidFill>
                    <a:schemeClr val="bg1"/>
                  </a:solidFill>
                  <a:latin typeface="KoPubWorld돋움체 Bold"/>
                  <a:ea typeface="KoPubWorld돋움체 Bold"/>
                  <a:cs typeface="KoPubWorld돋움체 Bold"/>
                </a:rPr>
                <a:t>02</a:t>
              </a:r>
              <a:endParaRPr lang="ko-KR" altLang="en-US" sz="1400" dirty="0">
                <a:solidFill>
                  <a:schemeClr val="bg1"/>
                </a:solidFill>
                <a:latin typeface="KoPubWorld돋움체 Bold"/>
                <a:ea typeface="KoPubWorld돋움체 Bold"/>
                <a:cs typeface="KoPubWorld돋움체 Bold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198624BE-EF16-4138-82D0-12F5138EAB6E}"/>
              </a:ext>
            </a:extLst>
          </p:cNvPr>
          <p:cNvSpPr txBox="1"/>
          <p:nvPr/>
        </p:nvSpPr>
        <p:spPr>
          <a:xfrm>
            <a:off x="6470465" y="2754047"/>
            <a:ext cx="47271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2</a:t>
            </a:r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. Error 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발생시 출력되는 </a:t>
            </a:r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JSP</a:t>
            </a:r>
            <a:endParaRPr lang="en-US" altLang="ko-KR" sz="14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KoPubWorld돋움체 Medium" panose="00000600000000000000" pitchFamily="2" charset="-127"/>
            </a:endParaRPr>
          </a:p>
        </p:txBody>
      </p:sp>
      <p:pic>
        <p:nvPicPr>
          <p:cNvPr id="21508" name="Picture 4" descr="C:\Users\1111\Desktop\최종 프로젝트 캡쳐\error_6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12" y="3470488"/>
            <a:ext cx="4286250" cy="12001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9" name="Picture 5" descr="C:\Users\1111\Desktop\최종 프로젝트 캡쳐\error_7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5137" y="4765348"/>
            <a:ext cx="4276725" cy="119062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3" name="그룹 22"/>
          <p:cNvGrpSpPr/>
          <p:nvPr/>
        </p:nvGrpSpPr>
        <p:grpSpPr>
          <a:xfrm>
            <a:off x="5806393" y="3238919"/>
            <a:ext cx="390700" cy="385458"/>
            <a:chOff x="5134855" y="2990138"/>
            <a:chExt cx="390700" cy="385458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24" name="타원 23"/>
            <p:cNvSpPr/>
            <p:nvPr/>
          </p:nvSpPr>
          <p:spPr>
            <a:xfrm>
              <a:off x="5140841" y="2990138"/>
              <a:ext cx="384714" cy="3766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5" name="TextBox 28"/>
            <p:cNvSpPr txBox="1"/>
            <p:nvPr/>
          </p:nvSpPr>
          <p:spPr>
            <a:xfrm>
              <a:off x="5134855" y="3067819"/>
              <a:ext cx="384714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400" dirty="0" smtClean="0">
                  <a:solidFill>
                    <a:schemeClr val="bg1"/>
                  </a:solidFill>
                  <a:latin typeface="KoPubWorld돋움체 Bold"/>
                  <a:ea typeface="KoPubWorld돋움체 Bold"/>
                  <a:cs typeface="KoPubWorld돋움체 Bold"/>
                </a:rPr>
                <a:t>03</a:t>
              </a:r>
              <a:endParaRPr lang="ko-KR" altLang="en-US" sz="1400" dirty="0">
                <a:solidFill>
                  <a:schemeClr val="bg1"/>
                </a:solidFill>
                <a:latin typeface="KoPubWorld돋움체 Bold"/>
                <a:ea typeface="KoPubWorld돋움체 Bold"/>
                <a:cs typeface="KoPubWorld돋움체 Bold"/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198624BE-EF16-4138-82D0-12F5138EAB6E}"/>
              </a:ext>
            </a:extLst>
          </p:cNvPr>
          <p:cNvSpPr txBox="1"/>
          <p:nvPr/>
        </p:nvSpPr>
        <p:spPr>
          <a:xfrm>
            <a:off x="6102354" y="6158849"/>
            <a:ext cx="47271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3. Interceptor 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발생시 출력되는 </a:t>
            </a:r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alert </a:t>
            </a:r>
            <a:r>
              <a:rPr lang="ko-KR" altLang="en-US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창</a:t>
            </a:r>
            <a:endParaRPr lang="en-US" altLang="ko-KR" sz="14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KoPubWorld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09487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BD5C53C-9B19-415C-B6B8-94AEDDE075AC}"/>
              </a:ext>
            </a:extLst>
          </p:cNvPr>
          <p:cNvSpPr/>
          <p:nvPr/>
        </p:nvSpPr>
        <p:spPr>
          <a:xfrm>
            <a:off x="0" y="-2"/>
            <a:ext cx="12213771" cy="6858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4F2EBF-4938-45B7-8EE5-0FCC9BC096A7}"/>
              </a:ext>
            </a:extLst>
          </p:cNvPr>
          <p:cNvSpPr txBox="1"/>
          <p:nvPr/>
        </p:nvSpPr>
        <p:spPr>
          <a:xfrm>
            <a:off x="4524896" y="2794190"/>
            <a:ext cx="316397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spc="600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179660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C63E67D7-5B4E-4879-8C55-A51AE216AF36}"/>
              </a:ext>
            </a:extLst>
          </p:cNvPr>
          <p:cNvSpPr/>
          <p:nvPr/>
        </p:nvSpPr>
        <p:spPr>
          <a:xfrm>
            <a:off x="0" y="-2361"/>
            <a:ext cx="12213771" cy="52529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143C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5E412F8-958F-460C-A520-9FC636D1286D}"/>
              </a:ext>
            </a:extLst>
          </p:cNvPr>
          <p:cNvSpPr/>
          <p:nvPr/>
        </p:nvSpPr>
        <p:spPr>
          <a:xfrm>
            <a:off x="0" y="6340363"/>
            <a:ext cx="12213771" cy="525294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143C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397836" y="313135"/>
            <a:ext cx="11435553" cy="6237027"/>
          </a:xfrm>
          <a:prstGeom prst="roundRect">
            <a:avLst>
              <a:gd name="adj" fmla="val 1733"/>
            </a:avLst>
          </a:prstGeom>
          <a:solidFill>
            <a:schemeClr val="bg1"/>
          </a:solidFill>
          <a:ln w="28575">
            <a:noFill/>
          </a:ln>
          <a:effectLst>
            <a:outerShdw blurRad="50800" dist="1524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2800" b="1" spc="6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endParaRPr lang="ko-KR" altLang="en-US" sz="4000" b="1" spc="600" dirty="0">
              <a:solidFill>
                <a:schemeClr val="bg2">
                  <a:lumMod val="2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8624BE-EF16-4138-82D0-12F5138EAB6E}"/>
              </a:ext>
            </a:extLst>
          </p:cNvPr>
          <p:cNvSpPr txBox="1"/>
          <p:nvPr/>
        </p:nvSpPr>
        <p:spPr>
          <a:xfrm>
            <a:off x="599004" y="506370"/>
            <a:ext cx="24753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ER </a:t>
            </a:r>
            <a:r>
              <a:rPr lang="ko-KR" altLang="en-US" sz="28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다이어그램</a:t>
            </a:r>
            <a:endParaRPr lang="en-US" altLang="ko-KR" sz="28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107" y="905609"/>
            <a:ext cx="11446282" cy="5644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099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C63E67D7-5B4E-4879-8C55-A51AE216AF36}"/>
              </a:ext>
            </a:extLst>
          </p:cNvPr>
          <p:cNvSpPr/>
          <p:nvPr/>
        </p:nvSpPr>
        <p:spPr>
          <a:xfrm>
            <a:off x="0" y="-2361"/>
            <a:ext cx="12213771" cy="52529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143C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5E412F8-958F-460C-A520-9FC636D1286D}"/>
              </a:ext>
            </a:extLst>
          </p:cNvPr>
          <p:cNvSpPr/>
          <p:nvPr/>
        </p:nvSpPr>
        <p:spPr>
          <a:xfrm>
            <a:off x="0" y="6340363"/>
            <a:ext cx="12213771" cy="525294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143C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397836" y="313135"/>
            <a:ext cx="11435553" cy="6237027"/>
          </a:xfrm>
          <a:prstGeom prst="roundRect">
            <a:avLst>
              <a:gd name="adj" fmla="val 1733"/>
            </a:avLst>
          </a:prstGeom>
          <a:solidFill>
            <a:schemeClr val="bg1"/>
          </a:solidFill>
          <a:ln w="28575">
            <a:noFill/>
          </a:ln>
          <a:effectLst>
            <a:outerShdw blurRad="50800" dist="1524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2800" b="1" spc="6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endParaRPr lang="ko-KR" altLang="en-US" sz="4000" b="1" spc="600" dirty="0">
              <a:solidFill>
                <a:schemeClr val="bg2">
                  <a:lumMod val="2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8624BE-EF16-4138-82D0-12F5138EAB6E}"/>
              </a:ext>
            </a:extLst>
          </p:cNvPr>
          <p:cNvSpPr txBox="1"/>
          <p:nvPr/>
        </p:nvSpPr>
        <p:spPr>
          <a:xfrm>
            <a:off x="697583" y="522933"/>
            <a:ext cx="16275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역할 분담</a:t>
            </a:r>
            <a:endParaRPr lang="en-US" altLang="ko-KR" sz="28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211782" y="3463636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grpSp>
        <p:nvGrpSpPr>
          <p:cNvPr id="5" name="그룹 4"/>
          <p:cNvGrpSpPr/>
          <p:nvPr/>
        </p:nvGrpSpPr>
        <p:grpSpPr>
          <a:xfrm>
            <a:off x="4189227" y="3605299"/>
            <a:ext cx="4469857" cy="1098401"/>
            <a:chOff x="4137892" y="2126682"/>
            <a:chExt cx="4469857" cy="109840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0CB79AB-F18B-4144-936F-8B10A9BFF2E9}"/>
                </a:ext>
              </a:extLst>
            </p:cNvPr>
            <p:cNvSpPr txBox="1"/>
            <p:nvPr/>
          </p:nvSpPr>
          <p:spPr>
            <a:xfrm>
              <a:off x="5361347" y="2266681"/>
              <a:ext cx="324640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Index </a:t>
              </a:r>
              <a:r>
                <a:rPr lang="ko-KR" altLang="en-US" sz="16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페이지</a:t>
              </a:r>
              <a:endPara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  <a:p>
              <a:r>
                <a:rPr lang="ko-KR" altLang="en-US" sz="16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게시판</a:t>
              </a:r>
              <a:endPara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  <a:p>
              <a:r>
                <a:rPr lang="ko-KR" altLang="en-US" sz="16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결제 페이지</a:t>
              </a:r>
              <a:endPara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4137892" y="2126682"/>
              <a:ext cx="1116873" cy="1098401"/>
              <a:chOff x="1773771" y="1646295"/>
              <a:chExt cx="1116873" cy="1098401"/>
            </a:xfrm>
          </p:grpSpPr>
          <p:sp>
            <p:nvSpPr>
              <p:cNvPr id="8" name="타원 7">
                <a:extLst>
                  <a:ext uri="{FF2B5EF4-FFF2-40B4-BE49-F238E27FC236}">
                    <a16:creationId xmlns:a16="http://schemas.microsoft.com/office/drawing/2014/main" id="{E98FB907-8FB6-48AC-ABFF-820808370EF6}"/>
                  </a:ext>
                </a:extLst>
              </p:cNvPr>
              <p:cNvSpPr/>
              <p:nvPr/>
            </p:nvSpPr>
            <p:spPr>
              <a:xfrm>
                <a:off x="1773771" y="1646295"/>
                <a:ext cx="1098401" cy="1098401"/>
              </a:xfrm>
              <a:prstGeom prst="ellipse">
                <a:avLst/>
              </a:prstGeom>
              <a:solidFill>
                <a:schemeClr val="bg2">
                  <a:lumMod val="25000"/>
                  <a:alpha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FF143C"/>
                  </a:solidFill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6D5A373-8C4A-4DC6-8AC1-C75333CF80A7}"/>
                  </a:ext>
                </a:extLst>
              </p:cNvPr>
              <p:cNvSpPr txBox="1"/>
              <p:nvPr/>
            </p:nvSpPr>
            <p:spPr>
              <a:xfrm>
                <a:off x="1941448" y="2036183"/>
                <a:ext cx="94919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>
                    <a:solidFill>
                      <a:schemeClr val="bg1"/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김동영</a:t>
                </a:r>
              </a:p>
            </p:txBody>
          </p:sp>
        </p:grpSp>
      </p:grpSp>
      <p:grpSp>
        <p:nvGrpSpPr>
          <p:cNvPr id="14" name="그룹 13"/>
          <p:cNvGrpSpPr/>
          <p:nvPr/>
        </p:nvGrpSpPr>
        <p:grpSpPr>
          <a:xfrm>
            <a:off x="4189227" y="2165915"/>
            <a:ext cx="1098401" cy="1098401"/>
            <a:chOff x="4128267" y="2165915"/>
            <a:chExt cx="1098401" cy="1098401"/>
          </a:xfrm>
        </p:grpSpPr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4F5308FD-C93A-4528-9393-5C567AA62A67}"/>
                </a:ext>
              </a:extLst>
            </p:cNvPr>
            <p:cNvSpPr/>
            <p:nvPr/>
          </p:nvSpPr>
          <p:spPr>
            <a:xfrm>
              <a:off x="4128267" y="2165915"/>
              <a:ext cx="1098401" cy="1098401"/>
            </a:xfrm>
            <a:prstGeom prst="ellipse">
              <a:avLst/>
            </a:prstGeom>
            <a:solidFill>
              <a:schemeClr val="bg1">
                <a:lumMod val="50000"/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CC93E8F-790B-462A-9562-99915B14879F}"/>
                </a:ext>
              </a:extLst>
            </p:cNvPr>
            <p:cNvSpPr txBox="1"/>
            <p:nvPr/>
          </p:nvSpPr>
          <p:spPr>
            <a:xfrm>
              <a:off x="4286613" y="2561133"/>
              <a:ext cx="7892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err="1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황바울</a:t>
              </a:r>
              <a:endParaRPr lang="ko-KR" altLang="en-US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5403351" y="1989826"/>
            <a:ext cx="3255733" cy="1555232"/>
            <a:chOff x="5342391" y="1951726"/>
            <a:chExt cx="3255733" cy="155523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8B44858-E3CB-45DF-B384-DC502728E280}"/>
                </a:ext>
              </a:extLst>
            </p:cNvPr>
            <p:cNvSpPr txBox="1"/>
            <p:nvPr/>
          </p:nvSpPr>
          <p:spPr>
            <a:xfrm>
              <a:off x="5351722" y="1951726"/>
              <a:ext cx="3246402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회원가입</a:t>
              </a:r>
              <a:r>
                <a:rPr lang="en-US" altLang="ko-KR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,</a:t>
              </a:r>
              <a:r>
                <a:rPr lang="ko-KR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 </a:t>
              </a:r>
              <a:r>
                <a:rPr lang="ko-KR" altLang="en-US" sz="16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로그인 페이지</a:t>
              </a:r>
              <a:endPara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  <a:p>
              <a:r>
                <a:rPr lang="ko-KR" altLang="en-US" sz="16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장바구니</a:t>
              </a:r>
              <a:r>
                <a:rPr lang="en-US" altLang="ko-KR" sz="16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, </a:t>
              </a:r>
              <a:r>
                <a:rPr lang="ko-KR" altLang="en-US" sz="16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결제 내역 페이지</a:t>
              </a:r>
              <a:endPara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  <a:p>
              <a:r>
                <a:rPr lang="ko-KR" altLang="en-US" sz="16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결제 </a:t>
              </a:r>
              <a:r>
                <a:rPr lang="en-US" altLang="ko-KR" sz="16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API - </a:t>
              </a:r>
              <a:r>
                <a:rPr lang="ko-KR" altLang="en-US" sz="1600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아임포트</a:t>
              </a:r>
              <a:endPara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  <a:p>
              <a:r>
                <a:rPr lang="ko-KR" altLang="en-US" sz="1600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도로명</a:t>
              </a:r>
              <a:r>
                <a:rPr lang="ko-KR" altLang="en-US" sz="16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 </a:t>
              </a:r>
              <a:r>
                <a:rPr lang="ko-KR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주소 </a:t>
              </a:r>
              <a:r>
                <a:rPr lang="en-US" altLang="ko-KR" sz="16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API</a:t>
              </a:r>
            </a:p>
            <a:p>
              <a:r>
                <a:rPr lang="ko-KR" altLang="en-US" sz="1600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인터셉터</a:t>
              </a:r>
              <a:r>
                <a:rPr lang="ko-KR" altLang="en-US" sz="16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 </a:t>
              </a:r>
              <a:r>
                <a:rPr lang="en-US" altLang="ko-KR" sz="16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&amp; </a:t>
              </a:r>
              <a:r>
                <a:rPr lang="ko-KR" altLang="en-US" sz="16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에러 처리</a:t>
              </a: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5342391" y="3153015"/>
              <a:ext cx="890458" cy="3539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7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P Simplified Jpan" panose="020B0500000000000000" pitchFamily="34" charset="-128"/>
                </a:rPr>
                <a:t>국제화</a:t>
              </a:r>
              <a:endParaRPr lang="ko-KR" alt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HP Simplified Jpan" panose="020B0500000000000000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38880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C6434035-9CDE-4085-9027-643A0A276309}"/>
              </a:ext>
            </a:extLst>
          </p:cNvPr>
          <p:cNvSpPr/>
          <p:nvPr/>
        </p:nvSpPr>
        <p:spPr>
          <a:xfrm>
            <a:off x="378222" y="3383281"/>
            <a:ext cx="11435553" cy="457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4528742" y="2598003"/>
            <a:ext cx="3134512" cy="830997"/>
            <a:chOff x="3932265" y="2721113"/>
            <a:chExt cx="3134512" cy="830997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7EDE344-97DE-4633-B3FF-048510429625}"/>
                </a:ext>
              </a:extLst>
            </p:cNvPr>
            <p:cNvSpPr txBox="1"/>
            <p:nvPr/>
          </p:nvSpPr>
          <p:spPr>
            <a:xfrm>
              <a:off x="4812634" y="2844225"/>
              <a:ext cx="225414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설계 및 구현</a:t>
              </a:r>
              <a:endPara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46F31D1-1D94-4C9C-A7F2-9EE7609A7E66}"/>
                </a:ext>
              </a:extLst>
            </p:cNvPr>
            <p:cNvSpPr txBox="1"/>
            <p:nvPr/>
          </p:nvSpPr>
          <p:spPr>
            <a:xfrm>
              <a:off x="3932265" y="2721113"/>
              <a:ext cx="880369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02</a:t>
              </a:r>
              <a:endParaRPr lang="ko-KR" altLang="en-US" sz="4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39100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7EDE344-97DE-4633-B3FF-048510429625}"/>
              </a:ext>
            </a:extLst>
          </p:cNvPr>
          <p:cNvSpPr txBox="1"/>
          <p:nvPr/>
        </p:nvSpPr>
        <p:spPr>
          <a:xfrm>
            <a:off x="5060108" y="2756404"/>
            <a:ext cx="20906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사이트 설계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46A5D04-4EA1-420C-8CBF-5815DE008936}"/>
              </a:ext>
            </a:extLst>
          </p:cNvPr>
          <p:cNvSpPr/>
          <p:nvPr/>
        </p:nvSpPr>
        <p:spPr>
          <a:xfrm>
            <a:off x="511167" y="3295460"/>
            <a:ext cx="11435553" cy="4571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5035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4833</TotalTime>
  <Words>1187</Words>
  <Application>Microsoft Office PowerPoint</Application>
  <PresentationFormat>와이드스크린</PresentationFormat>
  <Paragraphs>378</Paragraphs>
  <Slides>58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58</vt:i4>
      </vt:variant>
    </vt:vector>
  </HeadingPairs>
  <TitlesOfParts>
    <vt:vector size="67" baseType="lpstr">
      <vt:lpstr>함초롬돋움</vt:lpstr>
      <vt:lpstr>맑은 고딕</vt:lpstr>
      <vt:lpstr>KoPubWorld돋움체 Bold</vt:lpstr>
      <vt:lpstr>HP Simplified Jpan</vt:lpstr>
      <vt:lpstr>Arial</vt:lpstr>
      <vt:lpstr>Yu Gothic UI Semibold</vt:lpstr>
      <vt:lpstr>KoPubWorld돋움체 Medium</vt:lpstr>
      <vt:lpstr>Calibri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서 유진</dc:creator>
  <cp:lastModifiedBy>김동영</cp:lastModifiedBy>
  <cp:revision>334</cp:revision>
  <dcterms:created xsi:type="dcterms:W3CDTF">2020-01-03T14:16:53Z</dcterms:created>
  <dcterms:modified xsi:type="dcterms:W3CDTF">2021-01-20T05:25:47Z</dcterms:modified>
</cp:coreProperties>
</file>